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ngesInfos/changesInfo1.xml" ContentType="application/vnd.ms-powerpoint.changesinfo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12192000" cy="6858000"/>
  <p:notesSz cx="6797675" cy="992822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66"/>
    <a:srgbClr val="3399FF"/>
    <a:srgbClr val="66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3CFE170-62EC-A382-F9B4-8903DCC7BA76}" v="147" dt="2022-10-13T13:59:30.616"/>
    <p1510:client id="{E44511C9-4044-7C3D-9DD5-F8A485D1EE0D}" v="239" dt="2022-10-13T14:53:18.36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84" y="13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microsoft.com/office/2016/11/relationships/changesInfo" Target="changesInfos/changesInfo1.xml"/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Relationship Id="rId9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D ROWE (Waun Wen Primary School)" userId="S::rowed14@hwbcymru.net::ea12a798-6dd0-44f6-b7c1-efdd0b60fa4b" providerId="AD" clId="Web-{E44511C9-4044-7C3D-9DD5-F8A485D1EE0D}"/>
    <pc:docChg chg="addSld delSld modSld">
      <pc:chgData name="D ROWE (Waun Wen Primary School)" userId="S::rowed14@hwbcymru.net::ea12a798-6dd0-44f6-b7c1-efdd0b60fa4b" providerId="AD" clId="Web-{E44511C9-4044-7C3D-9DD5-F8A485D1EE0D}" dt="2022-10-13T14:53:18.364" v="196" actId="1076"/>
      <pc:docMkLst>
        <pc:docMk/>
      </pc:docMkLst>
      <pc:sldChg chg="addSp delSp modSp">
        <pc:chgData name="D ROWE (Waun Wen Primary School)" userId="S::rowed14@hwbcymru.net::ea12a798-6dd0-44f6-b7c1-efdd0b60fa4b" providerId="AD" clId="Web-{E44511C9-4044-7C3D-9DD5-F8A485D1EE0D}" dt="2022-10-13T14:52:35.799" v="183" actId="1076"/>
        <pc:sldMkLst>
          <pc:docMk/>
          <pc:sldMk cId="109857222" sldId="256"/>
        </pc:sldMkLst>
        <pc:spChg chg="mod">
          <ac:chgData name="D ROWE (Waun Wen Primary School)" userId="S::rowed14@hwbcymru.net::ea12a798-6dd0-44f6-b7c1-efdd0b60fa4b" providerId="AD" clId="Web-{E44511C9-4044-7C3D-9DD5-F8A485D1EE0D}" dt="2022-10-13T14:28:57.038" v="117" actId="1076"/>
          <ac:spMkLst>
            <pc:docMk/>
            <pc:sldMk cId="109857222" sldId="256"/>
            <ac:spMk id="2" creationId="{00000000-0000-0000-0000-000000000000}"/>
          </ac:spMkLst>
        </pc:spChg>
        <pc:spChg chg="mod">
          <ac:chgData name="D ROWE (Waun Wen Primary School)" userId="S::rowed14@hwbcymru.net::ea12a798-6dd0-44f6-b7c1-efdd0b60fa4b" providerId="AD" clId="Web-{E44511C9-4044-7C3D-9DD5-F8A485D1EE0D}" dt="2022-10-13T14:50:01.617" v="175" actId="1076"/>
          <ac:spMkLst>
            <pc:docMk/>
            <pc:sldMk cId="109857222" sldId="256"/>
            <ac:spMk id="5" creationId="{F37515EE-9708-D010-A61E-943308CCF8EE}"/>
          </ac:spMkLst>
        </pc:spChg>
        <pc:spChg chg="mod">
          <ac:chgData name="D ROWE (Waun Wen Primary School)" userId="S::rowed14@hwbcymru.net::ea12a798-6dd0-44f6-b7c1-efdd0b60fa4b" providerId="AD" clId="Web-{E44511C9-4044-7C3D-9DD5-F8A485D1EE0D}" dt="2022-10-13T14:50:04.383" v="176" actId="1076"/>
          <ac:spMkLst>
            <pc:docMk/>
            <pc:sldMk cId="109857222" sldId="256"/>
            <ac:spMk id="6" creationId="{182F3713-A1AB-0BA4-F751-2B684E5D4FD4}"/>
          </ac:spMkLst>
        </pc:spChg>
        <pc:spChg chg="mod">
          <ac:chgData name="D ROWE (Waun Wen Primary School)" userId="S::rowed14@hwbcymru.net::ea12a798-6dd0-44f6-b7c1-efdd0b60fa4b" providerId="AD" clId="Web-{E44511C9-4044-7C3D-9DD5-F8A485D1EE0D}" dt="2022-10-13T14:49:59.195" v="174" actId="1076"/>
          <ac:spMkLst>
            <pc:docMk/>
            <pc:sldMk cId="109857222" sldId="256"/>
            <ac:spMk id="7" creationId="{57CFE4F4-520F-0622-490E-A2A3BD417F17}"/>
          </ac:spMkLst>
        </pc:spChg>
        <pc:spChg chg="mod">
          <ac:chgData name="D ROWE (Waun Wen Primary School)" userId="S::rowed14@hwbcymru.net::ea12a798-6dd0-44f6-b7c1-efdd0b60fa4b" providerId="AD" clId="Web-{E44511C9-4044-7C3D-9DD5-F8A485D1EE0D}" dt="2022-10-13T14:49:56.539" v="173" actId="1076"/>
          <ac:spMkLst>
            <pc:docMk/>
            <pc:sldMk cId="109857222" sldId="256"/>
            <ac:spMk id="8" creationId="{925068DC-C5BB-9ED4-439B-B15D8FAF54CA}"/>
          </ac:spMkLst>
        </pc:spChg>
        <pc:spChg chg="add del mod">
          <ac:chgData name="D ROWE (Waun Wen Primary School)" userId="S::rowed14@hwbcymru.net::ea12a798-6dd0-44f6-b7c1-efdd0b60fa4b" providerId="AD" clId="Web-{E44511C9-4044-7C3D-9DD5-F8A485D1EE0D}" dt="2022-10-13T14:49:13.317" v="163"/>
          <ac:spMkLst>
            <pc:docMk/>
            <pc:sldMk cId="109857222" sldId="256"/>
            <ac:spMk id="17" creationId="{F432647D-0F04-D208-CC26-BF14E3637223}"/>
          </ac:spMkLst>
        </pc:spChg>
        <pc:spChg chg="add mod">
          <ac:chgData name="D ROWE (Waun Wen Primary School)" userId="S::rowed14@hwbcymru.net::ea12a798-6dd0-44f6-b7c1-efdd0b60fa4b" providerId="AD" clId="Web-{E44511C9-4044-7C3D-9DD5-F8A485D1EE0D}" dt="2022-10-13T14:52:27.189" v="181" actId="1076"/>
          <ac:spMkLst>
            <pc:docMk/>
            <pc:sldMk cId="109857222" sldId="256"/>
            <ac:spMk id="18" creationId="{23DEEF3C-00DD-CF43-EA5D-41BFC96DB496}"/>
          </ac:spMkLst>
        </pc:spChg>
        <pc:picChg chg="add mod">
          <ac:chgData name="D ROWE (Waun Wen Primary School)" userId="S::rowed14@hwbcymru.net::ea12a798-6dd0-44f6-b7c1-efdd0b60fa4b" providerId="AD" clId="Web-{E44511C9-4044-7C3D-9DD5-F8A485D1EE0D}" dt="2022-10-13T14:52:35.799" v="183" actId="1076"/>
          <ac:picMkLst>
            <pc:docMk/>
            <pc:sldMk cId="109857222" sldId="256"/>
            <ac:picMk id="3" creationId="{C624CB71-2D63-3031-82CB-9A56A1E602FB}"/>
          </ac:picMkLst>
        </pc:picChg>
        <pc:picChg chg="mod">
          <ac:chgData name="D ROWE (Waun Wen Primary School)" userId="S::rowed14@hwbcymru.net::ea12a798-6dd0-44f6-b7c1-efdd0b60fa4b" providerId="AD" clId="Web-{E44511C9-4044-7C3D-9DD5-F8A485D1EE0D}" dt="2022-10-13T14:28:28.974" v="107" actId="1076"/>
          <ac:picMkLst>
            <pc:docMk/>
            <pc:sldMk cId="109857222" sldId="256"/>
            <ac:picMk id="4" creationId="{FF27A7A4-0804-C44B-043A-58B52A695BDF}"/>
          </ac:picMkLst>
        </pc:picChg>
        <pc:picChg chg="add del mod">
          <ac:chgData name="D ROWE (Waun Wen Primary School)" userId="S::rowed14@hwbcymru.net::ea12a798-6dd0-44f6-b7c1-efdd0b60fa4b" providerId="AD" clId="Web-{E44511C9-4044-7C3D-9DD5-F8A485D1EE0D}" dt="2022-10-13T14:01:54.844" v="10"/>
          <ac:picMkLst>
            <pc:docMk/>
            <pc:sldMk cId="109857222" sldId="256"/>
            <ac:picMk id="9" creationId="{DDB6690C-2FE6-9E15-3B44-CFEC4C4D61C7}"/>
          </ac:picMkLst>
        </pc:picChg>
        <pc:picChg chg="add mod">
          <ac:chgData name="D ROWE (Waun Wen Primary School)" userId="S::rowed14@hwbcymru.net::ea12a798-6dd0-44f6-b7c1-efdd0b60fa4b" providerId="AD" clId="Web-{E44511C9-4044-7C3D-9DD5-F8A485D1EE0D}" dt="2022-10-13T14:52:20.407" v="180" actId="1076"/>
          <ac:picMkLst>
            <pc:docMk/>
            <pc:sldMk cId="109857222" sldId="256"/>
            <ac:picMk id="10" creationId="{9B2115E1-7E61-B8B8-7004-8C9B75BEA52A}"/>
          </ac:picMkLst>
        </pc:picChg>
        <pc:picChg chg="add mod">
          <ac:chgData name="D ROWE (Waun Wen Primary School)" userId="S::rowed14@hwbcymru.net::ea12a798-6dd0-44f6-b7c1-efdd0b60fa4b" providerId="AD" clId="Web-{E44511C9-4044-7C3D-9DD5-F8A485D1EE0D}" dt="2022-10-13T14:11:57.209" v="74" actId="1076"/>
          <ac:picMkLst>
            <pc:docMk/>
            <pc:sldMk cId="109857222" sldId="256"/>
            <ac:picMk id="14" creationId="{926669A0-429F-E0D7-760A-8108376B31C9}"/>
          </ac:picMkLst>
        </pc:picChg>
        <pc:picChg chg="add del mod">
          <ac:chgData name="D ROWE (Waun Wen Primary School)" userId="S::rowed14@hwbcymru.net::ea12a798-6dd0-44f6-b7c1-efdd0b60fa4b" providerId="AD" clId="Web-{E44511C9-4044-7C3D-9DD5-F8A485D1EE0D}" dt="2022-10-13T14:39:59.002" v="143"/>
          <ac:picMkLst>
            <pc:docMk/>
            <pc:sldMk cId="109857222" sldId="256"/>
            <ac:picMk id="16" creationId="{D47E06CD-059E-CDAE-BCA2-514B2A71DDC8}"/>
          </ac:picMkLst>
        </pc:picChg>
      </pc:sldChg>
      <pc:sldChg chg="addSp delSp modSp new mod setBg">
        <pc:chgData name="D ROWE (Waun Wen Primary School)" userId="S::rowed14@hwbcymru.net::ea12a798-6dd0-44f6-b7c1-efdd0b60fa4b" providerId="AD" clId="Web-{E44511C9-4044-7C3D-9DD5-F8A485D1EE0D}" dt="2022-10-13T14:53:18.364" v="196" actId="1076"/>
        <pc:sldMkLst>
          <pc:docMk/>
          <pc:sldMk cId="678994003" sldId="257"/>
        </pc:sldMkLst>
        <pc:spChg chg="del">
          <ac:chgData name="D ROWE (Waun Wen Primary School)" userId="S::rowed14@hwbcymru.net::ea12a798-6dd0-44f6-b7c1-efdd0b60fa4b" providerId="AD" clId="Web-{E44511C9-4044-7C3D-9DD5-F8A485D1EE0D}" dt="2022-10-13T14:01:12.404" v="3"/>
          <ac:spMkLst>
            <pc:docMk/>
            <pc:sldMk cId="678994003" sldId="257"/>
            <ac:spMk id="2" creationId="{AAD0D218-F315-6C0D-DEEC-759D8F1AC78D}"/>
          </ac:spMkLst>
        </pc:spChg>
        <pc:spChg chg="del mod">
          <ac:chgData name="D ROWE (Waun Wen Primary School)" userId="S::rowed14@hwbcymru.net::ea12a798-6dd0-44f6-b7c1-efdd0b60fa4b" providerId="AD" clId="Web-{E44511C9-4044-7C3D-9DD5-F8A485D1EE0D}" dt="2022-10-13T14:01:10.528" v="2"/>
          <ac:spMkLst>
            <pc:docMk/>
            <pc:sldMk cId="678994003" sldId="257"/>
            <ac:spMk id="3" creationId="{20140237-5CFB-8E91-CA4E-070CE9472A79}"/>
          </ac:spMkLst>
        </pc:spChg>
        <pc:spChg chg="add mod">
          <ac:chgData name="D ROWE (Waun Wen Primary School)" userId="S::rowed14@hwbcymru.net::ea12a798-6dd0-44f6-b7c1-efdd0b60fa4b" providerId="AD" clId="Web-{E44511C9-4044-7C3D-9DD5-F8A485D1EE0D}" dt="2022-10-13T14:38:31.621" v="135" actId="20577"/>
          <ac:spMkLst>
            <pc:docMk/>
            <pc:sldMk cId="678994003" sldId="257"/>
            <ac:spMk id="6" creationId="{3ACD1671-B98E-10DC-BE15-5C46C2CBDE9C}"/>
          </ac:spMkLst>
        </pc:spChg>
        <pc:spChg chg="add mod">
          <ac:chgData name="D ROWE (Waun Wen Primary School)" userId="S::rowed14@hwbcymru.net::ea12a798-6dd0-44f6-b7c1-efdd0b60fa4b" providerId="AD" clId="Web-{E44511C9-4044-7C3D-9DD5-F8A485D1EE0D}" dt="2022-10-13T14:09:03.886" v="45" actId="20577"/>
          <ac:spMkLst>
            <pc:docMk/>
            <pc:sldMk cId="678994003" sldId="257"/>
            <ac:spMk id="8" creationId="{D7F6FE3C-0960-0C2B-A0F6-C374D5C4E9C9}"/>
          </ac:spMkLst>
        </pc:spChg>
        <pc:spChg chg="add del">
          <ac:chgData name="D ROWE (Waun Wen Primary School)" userId="S::rowed14@hwbcymru.net::ea12a798-6dd0-44f6-b7c1-efdd0b60fa4b" providerId="AD" clId="Web-{E44511C9-4044-7C3D-9DD5-F8A485D1EE0D}" dt="2022-10-13T14:06:35.861" v="21"/>
          <ac:spMkLst>
            <pc:docMk/>
            <pc:sldMk cId="678994003" sldId="257"/>
            <ac:spMk id="9" creationId="{42A4FC2C-047E-45A5-965D-8E1E3BF09BC6}"/>
          </ac:spMkLst>
        </pc:spChg>
        <pc:spChg chg="add del">
          <ac:chgData name="D ROWE (Waun Wen Primary School)" userId="S::rowed14@hwbcymru.net::ea12a798-6dd0-44f6-b7c1-efdd0b60fa4b" providerId="AD" clId="Web-{E44511C9-4044-7C3D-9DD5-F8A485D1EE0D}" dt="2022-10-13T14:06:40.627" v="23"/>
          <ac:spMkLst>
            <pc:docMk/>
            <pc:sldMk cId="678994003" sldId="257"/>
            <ac:spMk id="11" creationId="{E2384209-CB15-4CDF-9D31-C44FD9A3F20D}"/>
          </ac:spMkLst>
        </pc:spChg>
        <pc:spChg chg="add del">
          <ac:chgData name="D ROWE (Waun Wen Primary School)" userId="S::rowed14@hwbcymru.net::ea12a798-6dd0-44f6-b7c1-efdd0b60fa4b" providerId="AD" clId="Web-{E44511C9-4044-7C3D-9DD5-F8A485D1EE0D}" dt="2022-10-13T14:06:40.627" v="23"/>
          <ac:spMkLst>
            <pc:docMk/>
            <pc:sldMk cId="678994003" sldId="257"/>
            <ac:spMk id="12" creationId="{AB8C311F-7253-4AED-9701-7FC0708C41C7}"/>
          </ac:spMkLst>
        </pc:spChg>
        <pc:spChg chg="add del">
          <ac:chgData name="D ROWE (Waun Wen Primary School)" userId="S::rowed14@hwbcymru.net::ea12a798-6dd0-44f6-b7c1-efdd0b60fa4b" providerId="AD" clId="Web-{E44511C9-4044-7C3D-9DD5-F8A485D1EE0D}" dt="2022-10-13T14:06:40.627" v="23"/>
          <ac:spMkLst>
            <pc:docMk/>
            <pc:sldMk cId="678994003" sldId="257"/>
            <ac:spMk id="13" creationId="{2633B3B5-CC90-43F0-8714-D31D1F3F0209}"/>
          </ac:spMkLst>
        </pc:spChg>
        <pc:spChg chg="add mod">
          <ac:chgData name="D ROWE (Waun Wen Primary School)" userId="S::rowed14@hwbcymru.net::ea12a798-6dd0-44f6-b7c1-efdd0b60fa4b" providerId="AD" clId="Web-{E44511C9-4044-7C3D-9DD5-F8A485D1EE0D}" dt="2022-10-13T14:12:50.306" v="80" actId="20577"/>
          <ac:spMkLst>
            <pc:docMk/>
            <pc:sldMk cId="678994003" sldId="257"/>
            <ac:spMk id="14" creationId="{5C7C8F70-E75C-52DE-1739-61E10C5FFC4D}"/>
          </ac:spMkLst>
        </pc:spChg>
        <pc:spChg chg="add del">
          <ac:chgData name="D ROWE (Waun Wen Primary School)" userId="S::rowed14@hwbcymru.net::ea12a798-6dd0-44f6-b7c1-efdd0b60fa4b" providerId="AD" clId="Web-{E44511C9-4044-7C3D-9DD5-F8A485D1EE0D}" dt="2022-10-13T14:06:40.627" v="23"/>
          <ac:spMkLst>
            <pc:docMk/>
            <pc:sldMk cId="678994003" sldId="257"/>
            <ac:spMk id="15" creationId="{A8D57A06-A426-446D-B02C-A2DC6B62E45E}"/>
          </ac:spMkLst>
        </pc:spChg>
        <pc:spChg chg="add del">
          <ac:chgData name="D ROWE (Waun Wen Primary School)" userId="S::rowed14@hwbcymru.net::ea12a798-6dd0-44f6-b7c1-efdd0b60fa4b" providerId="AD" clId="Web-{E44511C9-4044-7C3D-9DD5-F8A485D1EE0D}" dt="2022-10-13T14:06:43.330" v="25"/>
          <ac:spMkLst>
            <pc:docMk/>
            <pc:sldMk cId="678994003" sldId="257"/>
            <ac:spMk id="17" creationId="{673E9FC8-2143-48A2-9DEE-AABBC7E301A8}"/>
          </ac:spMkLst>
        </pc:spChg>
        <pc:spChg chg="add mod">
          <ac:chgData name="D ROWE (Waun Wen Primary School)" userId="S::rowed14@hwbcymru.net::ea12a798-6dd0-44f6-b7c1-efdd0b60fa4b" providerId="AD" clId="Web-{E44511C9-4044-7C3D-9DD5-F8A485D1EE0D}" dt="2022-10-13T14:12:54.729" v="81" actId="20577"/>
          <ac:spMkLst>
            <pc:docMk/>
            <pc:sldMk cId="678994003" sldId="257"/>
            <ac:spMk id="18" creationId="{EA7D0087-92A3-D17C-6850-FE3BCF6F32B5}"/>
          </ac:spMkLst>
        </pc:spChg>
        <pc:spChg chg="add del">
          <ac:chgData name="D ROWE (Waun Wen Primary School)" userId="S::rowed14@hwbcymru.net::ea12a798-6dd0-44f6-b7c1-efdd0b60fa4b" providerId="AD" clId="Web-{E44511C9-4044-7C3D-9DD5-F8A485D1EE0D}" dt="2022-10-13T14:07:41.553" v="29"/>
          <ac:spMkLst>
            <pc:docMk/>
            <pc:sldMk cId="678994003" sldId="257"/>
            <ac:spMk id="19" creationId="{AB8C311F-7253-4AED-9701-7FC0708C41C7}"/>
          </ac:spMkLst>
        </pc:spChg>
        <pc:spChg chg="add del">
          <ac:chgData name="D ROWE (Waun Wen Primary School)" userId="S::rowed14@hwbcymru.net::ea12a798-6dd0-44f6-b7c1-efdd0b60fa4b" providerId="AD" clId="Web-{E44511C9-4044-7C3D-9DD5-F8A485D1EE0D}" dt="2022-10-13T14:07:41.553" v="29"/>
          <ac:spMkLst>
            <pc:docMk/>
            <pc:sldMk cId="678994003" sldId="257"/>
            <ac:spMk id="20" creationId="{E2384209-CB15-4CDF-9D31-C44FD9A3F20D}"/>
          </ac:spMkLst>
        </pc:spChg>
        <pc:spChg chg="add del">
          <ac:chgData name="D ROWE (Waun Wen Primary School)" userId="S::rowed14@hwbcymru.net::ea12a798-6dd0-44f6-b7c1-efdd0b60fa4b" providerId="AD" clId="Web-{E44511C9-4044-7C3D-9DD5-F8A485D1EE0D}" dt="2022-10-13T14:07:41.553" v="29"/>
          <ac:spMkLst>
            <pc:docMk/>
            <pc:sldMk cId="678994003" sldId="257"/>
            <ac:spMk id="21" creationId="{2633B3B5-CC90-43F0-8714-D31D1F3F0209}"/>
          </ac:spMkLst>
        </pc:spChg>
        <pc:spChg chg="add del">
          <ac:chgData name="D ROWE (Waun Wen Primary School)" userId="S::rowed14@hwbcymru.net::ea12a798-6dd0-44f6-b7c1-efdd0b60fa4b" providerId="AD" clId="Web-{E44511C9-4044-7C3D-9DD5-F8A485D1EE0D}" dt="2022-10-13T14:07:41.553" v="29"/>
          <ac:spMkLst>
            <pc:docMk/>
            <pc:sldMk cId="678994003" sldId="257"/>
            <ac:spMk id="22" creationId="{A8D57A06-A426-446D-B02C-A2DC6B62E45E}"/>
          </ac:spMkLst>
        </pc:spChg>
        <pc:spChg chg="add mod">
          <ac:chgData name="D ROWE (Waun Wen Primary School)" userId="S::rowed14@hwbcymru.net::ea12a798-6dd0-44f6-b7c1-efdd0b60fa4b" providerId="AD" clId="Web-{E44511C9-4044-7C3D-9DD5-F8A485D1EE0D}" dt="2022-10-13T14:12:56.869" v="82" actId="20577"/>
          <ac:spMkLst>
            <pc:docMk/>
            <pc:sldMk cId="678994003" sldId="257"/>
            <ac:spMk id="24" creationId="{A5C94872-EC5D-1180-10AF-7749784012AD}"/>
          </ac:spMkLst>
        </pc:spChg>
        <pc:spChg chg="add">
          <ac:chgData name="D ROWE (Waun Wen Primary School)" userId="S::rowed14@hwbcymru.net::ea12a798-6dd0-44f6-b7c1-efdd0b60fa4b" providerId="AD" clId="Web-{E44511C9-4044-7C3D-9DD5-F8A485D1EE0D}" dt="2022-10-13T14:07:41.553" v="29"/>
          <ac:spMkLst>
            <pc:docMk/>
            <pc:sldMk cId="678994003" sldId="257"/>
            <ac:spMk id="27" creationId="{AB8C311F-7253-4AED-9701-7FC0708C41C7}"/>
          </ac:spMkLst>
        </pc:spChg>
        <pc:spChg chg="add">
          <ac:chgData name="D ROWE (Waun Wen Primary School)" userId="S::rowed14@hwbcymru.net::ea12a798-6dd0-44f6-b7c1-efdd0b60fa4b" providerId="AD" clId="Web-{E44511C9-4044-7C3D-9DD5-F8A485D1EE0D}" dt="2022-10-13T14:07:41.553" v="29"/>
          <ac:spMkLst>
            <pc:docMk/>
            <pc:sldMk cId="678994003" sldId="257"/>
            <ac:spMk id="29" creationId="{E2384209-CB15-4CDF-9D31-C44FD9A3F20D}"/>
          </ac:spMkLst>
        </pc:spChg>
        <pc:spChg chg="add">
          <ac:chgData name="D ROWE (Waun Wen Primary School)" userId="S::rowed14@hwbcymru.net::ea12a798-6dd0-44f6-b7c1-efdd0b60fa4b" providerId="AD" clId="Web-{E44511C9-4044-7C3D-9DD5-F8A485D1EE0D}" dt="2022-10-13T14:07:41.553" v="29"/>
          <ac:spMkLst>
            <pc:docMk/>
            <pc:sldMk cId="678994003" sldId="257"/>
            <ac:spMk id="31" creationId="{2633B3B5-CC90-43F0-8714-D31D1F3F0209}"/>
          </ac:spMkLst>
        </pc:spChg>
        <pc:spChg chg="add">
          <ac:chgData name="D ROWE (Waun Wen Primary School)" userId="S::rowed14@hwbcymru.net::ea12a798-6dd0-44f6-b7c1-efdd0b60fa4b" providerId="AD" clId="Web-{E44511C9-4044-7C3D-9DD5-F8A485D1EE0D}" dt="2022-10-13T14:07:41.553" v="29"/>
          <ac:spMkLst>
            <pc:docMk/>
            <pc:sldMk cId="678994003" sldId="257"/>
            <ac:spMk id="33" creationId="{A8D57A06-A426-446D-B02C-A2DC6B62E45E}"/>
          </ac:spMkLst>
        </pc:spChg>
        <pc:spChg chg="add mod">
          <ac:chgData name="D ROWE (Waun Wen Primary School)" userId="S::rowed14@hwbcymru.net::ea12a798-6dd0-44f6-b7c1-efdd0b60fa4b" providerId="AD" clId="Web-{E44511C9-4044-7C3D-9DD5-F8A485D1EE0D}" dt="2022-10-13T14:53:18.364" v="196" actId="1076"/>
          <ac:spMkLst>
            <pc:docMk/>
            <pc:sldMk cId="678994003" sldId="257"/>
            <ac:spMk id="36" creationId="{5AC59C89-47AB-E56C-6205-59719DD057A7}"/>
          </ac:spMkLst>
        </pc:spChg>
        <pc:picChg chg="add del mod">
          <ac:chgData name="D ROWE (Waun Wen Primary School)" userId="S::rowed14@hwbcymru.net::ea12a798-6dd0-44f6-b7c1-efdd0b60fa4b" providerId="AD" clId="Web-{E44511C9-4044-7C3D-9DD5-F8A485D1EE0D}" dt="2022-10-13T14:06:56.581" v="27"/>
          <ac:picMkLst>
            <pc:docMk/>
            <pc:sldMk cId="678994003" sldId="257"/>
            <ac:picMk id="4" creationId="{9FA017EE-7F99-AAF6-BB50-BB84F64185EA}"/>
          </ac:picMkLst>
        </pc:picChg>
        <pc:picChg chg="add mod">
          <ac:chgData name="D ROWE (Waun Wen Primary School)" userId="S::rowed14@hwbcymru.net::ea12a798-6dd0-44f6-b7c1-efdd0b60fa4b" providerId="AD" clId="Web-{E44511C9-4044-7C3D-9DD5-F8A485D1EE0D}" dt="2022-10-13T14:08:04.617" v="32" actId="1076"/>
          <ac:picMkLst>
            <pc:docMk/>
            <pc:sldMk cId="678994003" sldId="257"/>
            <ac:picMk id="5" creationId="{C8B12BC5-EA20-D182-C967-0150A3559EF3}"/>
          </ac:picMkLst>
        </pc:picChg>
        <pc:picChg chg="add mod">
          <ac:chgData name="D ROWE (Waun Wen Primary School)" userId="S::rowed14@hwbcymru.net::ea12a798-6dd0-44f6-b7c1-efdd0b60fa4b" providerId="AD" clId="Web-{E44511C9-4044-7C3D-9DD5-F8A485D1EE0D}" dt="2022-10-13T14:38:43.153" v="137" actId="1076"/>
          <ac:picMkLst>
            <pc:docMk/>
            <pc:sldMk cId="678994003" sldId="257"/>
            <ac:picMk id="26" creationId="{F944179B-C009-9277-813D-F59EED7500AC}"/>
          </ac:picMkLst>
        </pc:picChg>
        <pc:picChg chg="add mod">
          <ac:chgData name="D ROWE (Waun Wen Primary School)" userId="S::rowed14@hwbcymru.net::ea12a798-6dd0-44f6-b7c1-efdd0b60fa4b" providerId="AD" clId="Web-{E44511C9-4044-7C3D-9DD5-F8A485D1EE0D}" dt="2022-10-13T14:10:24.969" v="62" actId="1076"/>
          <ac:picMkLst>
            <pc:docMk/>
            <pc:sldMk cId="678994003" sldId="257"/>
            <ac:picMk id="30" creationId="{B97C9795-86F3-A515-75E9-13380D9D596D}"/>
          </ac:picMkLst>
        </pc:picChg>
        <pc:picChg chg="add mod">
          <ac:chgData name="D ROWE (Waun Wen Primary School)" userId="S::rowed14@hwbcymru.net::ea12a798-6dd0-44f6-b7c1-efdd0b60fa4b" providerId="AD" clId="Web-{E44511C9-4044-7C3D-9DD5-F8A485D1EE0D}" dt="2022-10-13T14:38:54.623" v="139" actId="1076"/>
          <ac:picMkLst>
            <pc:docMk/>
            <pc:sldMk cId="678994003" sldId="257"/>
            <ac:picMk id="34" creationId="{CB439B61-98F0-6DAD-B166-B44904E14502}"/>
          </ac:picMkLst>
        </pc:picChg>
        <pc:picChg chg="add del mod">
          <ac:chgData name="D ROWE (Waun Wen Primary School)" userId="S::rowed14@hwbcymru.net::ea12a798-6dd0-44f6-b7c1-efdd0b60fa4b" providerId="AD" clId="Web-{E44511C9-4044-7C3D-9DD5-F8A485D1EE0D}" dt="2022-10-13T14:39:17.718" v="141"/>
          <ac:picMkLst>
            <pc:docMk/>
            <pc:sldMk cId="678994003" sldId="257"/>
            <ac:picMk id="35" creationId="{F1E9211F-AD0C-5812-0564-6FAE00A4BD4A}"/>
          </ac:picMkLst>
        </pc:picChg>
      </pc:sldChg>
      <pc:sldChg chg="new del">
        <pc:chgData name="D ROWE (Waun Wen Primary School)" userId="S::rowed14@hwbcymru.net::ea12a798-6dd0-44f6-b7c1-efdd0b60fa4b" providerId="AD" clId="Web-{E44511C9-4044-7C3D-9DD5-F8A485D1EE0D}" dt="2022-10-13T14:16:57.119" v="93"/>
        <pc:sldMkLst>
          <pc:docMk/>
          <pc:sldMk cId="1260999710" sldId="258"/>
        </pc:sldMkLst>
      </pc:sldChg>
      <pc:sldChg chg="add del replId">
        <pc:chgData name="D ROWE (Waun Wen Primary School)" userId="S::rowed14@hwbcymru.net::ea12a798-6dd0-44f6-b7c1-efdd0b60fa4b" providerId="AD" clId="Web-{E44511C9-4044-7C3D-9DD5-F8A485D1EE0D}" dt="2022-10-13T14:16:54.228" v="92"/>
        <pc:sldMkLst>
          <pc:docMk/>
          <pc:sldMk cId="2278915112" sldId="259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7/18/2024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7/18/2024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7/18/2024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7/18/2024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7/18/2024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7/18/2024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7/18/2024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NUL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8">
            <a:extLst>
              <a:ext uri="{FF2B5EF4-FFF2-40B4-BE49-F238E27FC236}">
                <a16:creationId xmlns:a16="http://schemas.microsoft.com/office/drawing/2014/main" id="{E91DC736-0EF8-4F87-9146-EBF1D2EE4D3D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FF27A7A4-0804-C44B-043A-58B52A695BD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340" r="13818" b="7751"/>
          <a:stretch/>
        </p:blipFill>
        <p:spPr>
          <a:xfrm>
            <a:off x="3721587" y="-83693"/>
            <a:ext cx="8668512" cy="685799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097CD68E-23E3-4007-8847-CD0944C4F7BE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756601" cy="6858000"/>
          </a:xfrm>
          <a:prstGeom prst="rect">
            <a:avLst/>
          </a:prstGeom>
          <a:gradFill>
            <a:gsLst>
              <a:gs pos="58000">
                <a:schemeClr val="bg1"/>
              </a:gs>
              <a:gs pos="35000">
                <a:schemeClr val="bg1">
                  <a:alpha val="79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116484" y="-157222"/>
            <a:ext cx="5389209" cy="961267"/>
          </a:xfrm>
        </p:spPr>
        <p:txBody>
          <a:bodyPr anchor="b">
            <a:noAutofit/>
          </a:bodyPr>
          <a:lstStyle/>
          <a:p>
            <a:r>
              <a:rPr lang="en-US" sz="2800" dirty="0">
                <a:latin typeface="Comic Sans MS"/>
                <a:cs typeface="Calibri Light"/>
              </a:rPr>
              <a:t>Waun Wen Primary Newsletter</a:t>
            </a:r>
            <a:br>
              <a:rPr lang="en-US" sz="2800" dirty="0">
                <a:latin typeface="Comic Sans MS"/>
                <a:cs typeface="Calibri Light"/>
              </a:rPr>
            </a:br>
            <a:r>
              <a:rPr lang="en-US" sz="1800" dirty="0" smtClean="0">
                <a:latin typeface="Comic Sans MS"/>
                <a:cs typeface="Calibri Light"/>
              </a:rPr>
              <a:t>18</a:t>
            </a:r>
            <a:r>
              <a:rPr lang="en-US" sz="1800" baseline="30000" dirty="0" smtClean="0">
                <a:latin typeface="Comic Sans MS"/>
                <a:cs typeface="Calibri Light"/>
              </a:rPr>
              <a:t>th</a:t>
            </a:r>
            <a:r>
              <a:rPr lang="en-US" sz="1800" dirty="0" smtClean="0">
                <a:latin typeface="Comic Sans MS"/>
                <a:cs typeface="Calibri Light"/>
              </a:rPr>
              <a:t> July 2024</a:t>
            </a:r>
            <a:endParaRPr lang="en-US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F2F604E-43BE-4DC3-B983-E071523364F8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9921" y="346791"/>
            <a:ext cx="146304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8C9B587-E65E-4B52-B37C-ABEBB6E87928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1029" y="4546920"/>
            <a:ext cx="397764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25068DC-C5BB-9ED4-439B-B15D8FAF54CA}"/>
              </a:ext>
            </a:extLst>
          </p:cNvPr>
          <p:cNvSpPr txBox="1"/>
          <p:nvPr/>
        </p:nvSpPr>
        <p:spPr>
          <a:xfrm>
            <a:off x="8656557" y="1513056"/>
            <a:ext cx="3296385" cy="2308324"/>
          </a:xfrm>
          <a:prstGeom prst="rect">
            <a:avLst/>
          </a:prstGeom>
          <a:solidFill>
            <a:schemeClr val="accent5"/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600" b="1" dirty="0">
                <a:cs typeface="Calibri"/>
              </a:rPr>
              <a:t>Dates for the diary</a:t>
            </a:r>
            <a:r>
              <a:rPr lang="en-US" sz="1600" b="1" dirty="0" smtClean="0">
                <a:cs typeface="Calibri"/>
              </a:rPr>
              <a:t>:</a:t>
            </a:r>
          </a:p>
          <a:p>
            <a:r>
              <a:rPr lang="en-US" sz="1600" dirty="0" smtClean="0">
                <a:cs typeface="Calibri"/>
              </a:rPr>
              <a:t>19.07.24 – Inset Day</a:t>
            </a:r>
          </a:p>
          <a:p>
            <a:r>
              <a:rPr lang="en-US" sz="1600" dirty="0" smtClean="0">
                <a:cs typeface="Calibri"/>
              </a:rPr>
              <a:t>02.09.24 – Inset Day</a:t>
            </a:r>
          </a:p>
          <a:p>
            <a:r>
              <a:rPr lang="en-US" sz="1600" dirty="0" smtClean="0">
                <a:cs typeface="Calibri"/>
              </a:rPr>
              <a:t>03.09.24 – Inset Day</a:t>
            </a:r>
          </a:p>
          <a:p>
            <a:r>
              <a:rPr lang="en-US" sz="1600" dirty="0" smtClean="0">
                <a:cs typeface="Calibri"/>
              </a:rPr>
              <a:t>04.09.24 – Children return to school</a:t>
            </a:r>
          </a:p>
          <a:p>
            <a:r>
              <a:rPr lang="en-US" sz="1600" dirty="0" smtClean="0">
                <a:cs typeface="Calibri"/>
              </a:rPr>
              <a:t>25.10.24 – Break up for half term</a:t>
            </a:r>
          </a:p>
          <a:p>
            <a:r>
              <a:rPr lang="en-US" sz="1600" dirty="0" smtClean="0">
                <a:cs typeface="Calibri"/>
              </a:rPr>
              <a:t>04.11.24 – Children return </a:t>
            </a:r>
          </a:p>
          <a:p>
            <a:r>
              <a:rPr lang="en-US" sz="1600" dirty="0" smtClean="0">
                <a:cs typeface="Calibri"/>
              </a:rPr>
              <a:t>20.12.24 – Break up for Christmas</a:t>
            </a:r>
          </a:p>
          <a:p>
            <a:r>
              <a:rPr lang="en-US" sz="1600" dirty="0" smtClean="0">
                <a:cs typeface="Calibri"/>
              </a:rPr>
              <a:t>06.01.24 – New term starts</a:t>
            </a:r>
            <a:endParaRPr lang="en-US" sz="1600" dirty="0">
              <a:cs typeface="Calibri"/>
            </a:endParaRPr>
          </a:p>
        </p:txBody>
      </p:sp>
      <p:pic>
        <p:nvPicPr>
          <p:cNvPr id="3" name="Picture 8" descr="Diagram&#10;&#10;Description automatically generated">
            <a:extLst>
              <a:ext uri="{FF2B5EF4-FFF2-40B4-BE49-F238E27FC236}">
                <a16:creationId xmlns:a16="http://schemas.microsoft.com/office/drawing/2014/main" id="{C624CB71-2D63-3031-82CB-9A56A1E602F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66467" y="5779483"/>
            <a:ext cx="972672" cy="986370"/>
          </a:xfrm>
          <a:prstGeom prst="rect">
            <a:avLst/>
          </a:prstGeom>
        </p:spPr>
      </p:pic>
      <p:pic>
        <p:nvPicPr>
          <p:cNvPr id="10" name="Picture 13" descr="Logo&#10;&#10;Description automatically generated">
            <a:extLst>
              <a:ext uri="{FF2B5EF4-FFF2-40B4-BE49-F238E27FC236}">
                <a16:creationId xmlns:a16="http://schemas.microsoft.com/office/drawing/2014/main" id="{9B2115E1-7E61-B8B8-7004-8C9B75BEA52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3701" y="178017"/>
            <a:ext cx="1000126" cy="1022538"/>
          </a:xfrm>
          <a:prstGeom prst="rect">
            <a:avLst/>
          </a:prstGeom>
        </p:spPr>
      </p:pic>
      <p:pic>
        <p:nvPicPr>
          <p:cNvPr id="14" name="Picture 15" descr="A picture containing clipart&#10;&#10;Description automatically generated">
            <a:extLst>
              <a:ext uri="{FF2B5EF4-FFF2-40B4-BE49-F238E27FC236}">
                <a16:creationId xmlns:a16="http://schemas.microsoft.com/office/drawing/2014/main" id="{926669A0-429F-E0D7-760A-8108376B31C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80694" y="151193"/>
            <a:ext cx="838120" cy="824010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23DEEF3C-00DD-CF43-EA5D-41BFC96DB496}"/>
              </a:ext>
            </a:extLst>
          </p:cNvPr>
          <p:cNvSpPr txBox="1"/>
          <p:nvPr/>
        </p:nvSpPr>
        <p:spPr>
          <a:xfrm>
            <a:off x="4141077" y="768704"/>
            <a:ext cx="3347049" cy="369332"/>
          </a:xfrm>
          <a:prstGeom prst="rect">
            <a:avLst/>
          </a:prstGeom>
          <a:solidFill>
            <a:schemeClr val="accent5"/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b="1" spc="50" dirty="0">
                <a:solidFill>
                  <a:srgbClr val="FFFF00"/>
                </a:solidFill>
                <a:latin typeface="Arial"/>
              </a:rPr>
              <a:t>Happily Achieving Together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925068DC-C5BB-9ED4-439B-B15D8FAF54CA}"/>
              </a:ext>
            </a:extLst>
          </p:cNvPr>
          <p:cNvSpPr txBox="1"/>
          <p:nvPr/>
        </p:nvSpPr>
        <p:spPr>
          <a:xfrm>
            <a:off x="383701" y="3294600"/>
            <a:ext cx="7829274" cy="1877437"/>
          </a:xfrm>
          <a:prstGeom prst="rect">
            <a:avLst/>
          </a:prstGeom>
          <a:solidFill>
            <a:schemeClr val="accent5"/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fontAlgn="base"/>
            <a:r>
              <a:rPr lang="en-GB" sz="1400" b="1" dirty="0"/>
              <a:t>Staff leavers  </a:t>
            </a:r>
          </a:p>
          <a:p>
            <a:pPr fontAlgn="base"/>
            <a:r>
              <a:rPr lang="en-GB" sz="1400" dirty="0"/>
              <a:t>Not only are the Year 6 pupils leaving but we also have some staff changes too. Mr </a:t>
            </a:r>
            <a:r>
              <a:rPr lang="en-GB" sz="1400" dirty="0" err="1"/>
              <a:t>Karem</a:t>
            </a:r>
            <a:r>
              <a:rPr lang="en-GB" sz="1400" dirty="0"/>
              <a:t> who works in our reception class, is leaving us to study Medicine at university. Although we are thrilled and very proud of Mr </a:t>
            </a:r>
            <a:r>
              <a:rPr lang="en-GB" sz="1400" dirty="0" err="1"/>
              <a:t>Karem</a:t>
            </a:r>
            <a:r>
              <a:rPr lang="en-GB" sz="1400" dirty="0"/>
              <a:t> we are so sad to see him go. Thank you for all your hard work Mr </a:t>
            </a:r>
            <a:r>
              <a:rPr lang="en-GB" sz="1400" dirty="0" err="1"/>
              <a:t>Karem</a:t>
            </a:r>
            <a:r>
              <a:rPr lang="en-GB" sz="1400" dirty="0"/>
              <a:t>, and for making lots of things great fun in school. </a:t>
            </a:r>
          </a:p>
          <a:p>
            <a:pPr fontAlgn="base"/>
            <a:r>
              <a:rPr lang="en-GB" sz="1400" dirty="0"/>
              <a:t>Mrs Rees will begin her maternity leave shortly and Mrs Neale will be taking over in Year 5 in September until Mrs Rees returns. We are all sending Mrs Rees lots of love and can’t wait to hear of the safe arrival of Baby Rees</a:t>
            </a:r>
            <a:r>
              <a:rPr lang="en-GB" dirty="0"/>
              <a:t> 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57CFE4F4-520F-0622-490E-A2A3BD417F17}"/>
              </a:ext>
            </a:extLst>
          </p:cNvPr>
          <p:cNvSpPr txBox="1"/>
          <p:nvPr/>
        </p:nvSpPr>
        <p:spPr>
          <a:xfrm>
            <a:off x="344395" y="1436109"/>
            <a:ext cx="7829274" cy="1600438"/>
          </a:xfrm>
          <a:prstGeom prst="rect">
            <a:avLst/>
          </a:prstGeom>
          <a:solidFill>
            <a:srgbClr val="FFFF66"/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fontAlgn="base"/>
            <a:r>
              <a:rPr lang="en-GB" sz="1400" b="1" dirty="0" smtClean="0"/>
              <a:t>End of the year</a:t>
            </a:r>
          </a:p>
          <a:p>
            <a:pPr fontAlgn="base"/>
            <a:r>
              <a:rPr lang="en-GB" sz="1400" dirty="0" smtClean="0"/>
              <a:t>It’s </a:t>
            </a:r>
            <a:r>
              <a:rPr lang="en-GB" sz="1400" dirty="0"/>
              <a:t>that time of year again when we say goodbye to the Leavers. Before we finish for the summer I just want to say a huge thank you and good luck to our Year 6 pupils who will be moving on to the secondary part of the education journey. You are an amazing class of children and I am so proud of you all. Thank you to our Head Boy and Girl; Billy and </a:t>
            </a:r>
            <a:r>
              <a:rPr lang="en-GB" sz="1400" dirty="0" err="1"/>
              <a:t>Lacey</a:t>
            </a:r>
            <a:r>
              <a:rPr lang="en-GB" sz="1400" dirty="0"/>
              <a:t>,  Deputy Head Boy and Girl; Sahib and </a:t>
            </a:r>
            <a:r>
              <a:rPr lang="en-GB" sz="1400" dirty="0" err="1"/>
              <a:t>Seren</a:t>
            </a:r>
            <a:r>
              <a:rPr lang="en-GB" sz="1400" dirty="0"/>
              <a:t>. Next year the successors are Mohammad </a:t>
            </a:r>
            <a:r>
              <a:rPr lang="en-GB" sz="1400" dirty="0" smtClean="0"/>
              <a:t> Al-Abdullah and</a:t>
            </a:r>
            <a:r>
              <a:rPr lang="en-GB" sz="1400" dirty="0"/>
              <a:t>  </a:t>
            </a:r>
            <a:r>
              <a:rPr lang="en-GB" sz="1400" dirty="0" err="1"/>
              <a:t>Onadee</a:t>
            </a:r>
            <a:r>
              <a:rPr lang="en-GB" sz="1400" dirty="0"/>
              <a:t>  </a:t>
            </a:r>
            <a:r>
              <a:rPr lang="en-GB" sz="1400" dirty="0" err="1"/>
              <a:t>Liyanage</a:t>
            </a:r>
            <a:r>
              <a:rPr lang="en-GB" sz="1400" dirty="0"/>
              <a:t> as Head Boy and Girl with Tomasz </a:t>
            </a:r>
            <a:r>
              <a:rPr lang="en-GB" sz="1400" dirty="0" err="1"/>
              <a:t>Piekut</a:t>
            </a:r>
            <a:r>
              <a:rPr lang="en-GB" sz="1400" dirty="0"/>
              <a:t> and Yu Tong </a:t>
            </a:r>
            <a:r>
              <a:rPr lang="en-GB" sz="1400" dirty="0" err="1"/>
              <a:t>Weng</a:t>
            </a:r>
            <a:r>
              <a:rPr lang="en-GB" sz="1400" dirty="0"/>
              <a:t> as Deputies. Well done to you all! </a:t>
            </a:r>
            <a:endParaRPr lang="en-GB" sz="1400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57CFE4F4-520F-0622-490E-A2A3BD417F17}"/>
              </a:ext>
            </a:extLst>
          </p:cNvPr>
          <p:cNvSpPr txBox="1"/>
          <p:nvPr/>
        </p:nvSpPr>
        <p:spPr>
          <a:xfrm>
            <a:off x="381186" y="5555918"/>
            <a:ext cx="7829274" cy="523220"/>
          </a:xfrm>
          <a:prstGeom prst="rect">
            <a:avLst/>
          </a:prstGeom>
          <a:solidFill>
            <a:srgbClr val="FFFF66"/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fontAlgn="base"/>
            <a:r>
              <a:rPr lang="en-GB" sz="1400" dirty="0"/>
              <a:t>Finally… Thank you all for your support through the year. I wish you all a happy and healthy summer holiday and look forward to seeing you again in September!   </a:t>
            </a:r>
            <a:endParaRPr lang="en-GB" sz="1400" dirty="0"/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2374</TotalTime>
  <Words>170</Words>
  <Application>Microsoft Office PowerPoint</Application>
  <PresentationFormat>Widescreen</PresentationFormat>
  <Paragraphs>17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Comic Sans MS</vt:lpstr>
      <vt:lpstr>office theme</vt:lpstr>
      <vt:lpstr>Waun Wen Primary Newsletter 18th July 2024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Nicklin, Catherine</dc:creator>
  <cp:lastModifiedBy>C Nicklin (Waun Wen Primary School)</cp:lastModifiedBy>
  <cp:revision>219</cp:revision>
  <cp:lastPrinted>2024-07-18T07:30:20Z</cp:lastPrinted>
  <dcterms:created xsi:type="dcterms:W3CDTF">2022-10-13T13:50:38Z</dcterms:created>
  <dcterms:modified xsi:type="dcterms:W3CDTF">2024-07-18T14:36:08Z</dcterms:modified>
</cp:coreProperties>
</file>