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4"/>
  </p:sldMasterIdLst>
  <p:notesMasterIdLst>
    <p:notesMasterId r:id="rId17"/>
  </p:notesMasterIdLst>
  <p:handoutMasterIdLst>
    <p:handoutMasterId r:id="rId18"/>
  </p:handoutMasterIdLst>
  <p:sldIdLst>
    <p:sldId id="262" r:id="rId5"/>
    <p:sldId id="268" r:id="rId6"/>
    <p:sldId id="269" r:id="rId7"/>
    <p:sldId id="270" r:id="rId8"/>
    <p:sldId id="271" r:id="rId9"/>
    <p:sldId id="273" r:id="rId10"/>
    <p:sldId id="275" r:id="rId11"/>
    <p:sldId id="272" r:id="rId12"/>
    <p:sldId id="277" r:id="rId13"/>
    <p:sldId id="276" r:id="rId14"/>
    <p:sldId id="27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53445-4F25-422C-AF1D-A39A5E8B195B}" v="4" dt="2024-09-15T11:29:0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MEAD (Waun Wen Primary School)" userId="011f009c-fb2a-4882-b06f-d3644039214d" providerId="ADAL" clId="{65053445-4F25-422C-AF1D-A39A5E8B195B}"/>
    <pc:docChg chg="undo custSel modSld sldOrd">
      <pc:chgData name="J MEAD (Waun Wen Primary School)" userId="011f009c-fb2a-4882-b06f-d3644039214d" providerId="ADAL" clId="{65053445-4F25-422C-AF1D-A39A5E8B195B}" dt="2024-09-15T11:31:49.607" v="197" actId="1076"/>
      <pc:docMkLst>
        <pc:docMk/>
      </pc:docMkLst>
      <pc:sldChg chg="addSp modSp mod setBg">
        <pc:chgData name="J MEAD (Waun Wen Primary School)" userId="011f009c-fb2a-4882-b06f-d3644039214d" providerId="ADAL" clId="{65053445-4F25-422C-AF1D-A39A5E8B195B}" dt="2024-09-15T11:24:59.023" v="21" actId="20577"/>
        <pc:sldMkLst>
          <pc:docMk/>
          <pc:sldMk cId="814101911" sldId="262"/>
        </pc:sldMkLst>
        <pc:spChg chg="mod">
          <ac:chgData name="J MEAD (Waun Wen Primary School)" userId="011f009c-fb2a-4882-b06f-d3644039214d" providerId="ADAL" clId="{65053445-4F25-422C-AF1D-A39A5E8B195B}" dt="2024-09-15T11:24:59.023" v="21" actId="20577"/>
          <ac:spMkLst>
            <pc:docMk/>
            <pc:sldMk cId="814101911" sldId="262"/>
            <ac:spMk id="2" creationId="{74080833-6B30-404E-B0FA-39D7DC4B1616}"/>
          </ac:spMkLst>
        </pc:spChg>
        <pc:spChg chg="add">
          <ac:chgData name="J MEAD (Waun Wen Primary School)" userId="011f009c-fb2a-4882-b06f-d3644039214d" providerId="ADAL" clId="{65053445-4F25-422C-AF1D-A39A5E8B195B}" dt="2024-09-15T11:24:52.491" v="19" actId="26606"/>
          <ac:spMkLst>
            <pc:docMk/>
            <pc:sldMk cId="814101911" sldId="262"/>
            <ac:spMk id="13" creationId="{0F28EA84-13B4-4494-A4D3-8DE462FF0E6B}"/>
          </ac:spMkLst>
        </pc:spChg>
        <pc:spChg chg="add">
          <ac:chgData name="J MEAD (Waun Wen Primary School)" userId="011f009c-fb2a-4882-b06f-d3644039214d" providerId="ADAL" clId="{65053445-4F25-422C-AF1D-A39A5E8B195B}" dt="2024-09-15T11:24:52.491" v="19" actId="26606"/>
          <ac:spMkLst>
            <pc:docMk/>
            <pc:sldMk cId="814101911" sldId="262"/>
            <ac:spMk id="15" creationId="{6BEB1B24-66CE-4D63-A39D-2D1B481DF95E}"/>
          </ac:spMkLst>
        </pc:spChg>
        <pc:picChg chg="mod">
          <ac:chgData name="J MEAD (Waun Wen Primary School)" userId="011f009c-fb2a-4882-b06f-d3644039214d" providerId="ADAL" clId="{65053445-4F25-422C-AF1D-A39A5E8B195B}" dt="2024-09-15T11:24:52.491" v="19" actId="26606"/>
          <ac:picMkLst>
            <pc:docMk/>
            <pc:sldMk cId="814101911" sldId="262"/>
            <ac:picMk id="3" creationId="{72D427F8-7E9F-BDC9-5F2C-B9C0A0D306FD}"/>
          </ac:picMkLst>
        </pc:picChg>
        <pc:picChg chg="mod">
          <ac:chgData name="J MEAD (Waun Wen Primary School)" userId="011f009c-fb2a-4882-b06f-d3644039214d" providerId="ADAL" clId="{65053445-4F25-422C-AF1D-A39A5E8B195B}" dt="2024-09-15T11:24:52.491" v="19" actId="26606"/>
          <ac:picMkLst>
            <pc:docMk/>
            <pc:sldMk cId="814101911" sldId="262"/>
            <ac:picMk id="4" creationId="{FD32A761-1F6A-EA5C-AFB6-2F4D4F05A3F6}"/>
          </ac:picMkLst>
        </pc:picChg>
        <pc:picChg chg="mod ord">
          <ac:chgData name="J MEAD (Waun Wen Primary School)" userId="011f009c-fb2a-4882-b06f-d3644039214d" providerId="ADAL" clId="{65053445-4F25-422C-AF1D-A39A5E8B195B}" dt="2024-09-15T11:24:52.491" v="19" actId="26606"/>
          <ac:picMkLst>
            <pc:docMk/>
            <pc:sldMk cId="814101911" sldId="262"/>
            <ac:picMk id="8" creationId="{082DAC18-E623-0546-920C-6676DF6BBA3F}"/>
          </ac:picMkLst>
        </pc:picChg>
        <pc:picChg chg="add">
          <ac:chgData name="J MEAD (Waun Wen Primary School)" userId="011f009c-fb2a-4882-b06f-d3644039214d" providerId="ADAL" clId="{65053445-4F25-422C-AF1D-A39A5E8B195B}" dt="2024-09-15T11:24:52.491" v="19" actId="26606"/>
          <ac:picMkLst>
            <pc:docMk/>
            <pc:sldMk cId="814101911" sldId="262"/>
            <ac:picMk id="19" creationId="{E7233926-059A-41AD-A9F2-56552CF4FF6B}"/>
          </ac:picMkLst>
        </pc:picChg>
        <pc:cxnChg chg="add">
          <ac:chgData name="J MEAD (Waun Wen Primary School)" userId="011f009c-fb2a-4882-b06f-d3644039214d" providerId="ADAL" clId="{65053445-4F25-422C-AF1D-A39A5E8B195B}" dt="2024-09-15T11:24:52.491" v="19" actId="26606"/>
          <ac:cxnSpMkLst>
            <pc:docMk/>
            <pc:sldMk cId="814101911" sldId="262"/>
            <ac:cxnSpMk id="17" creationId="{78DE337D-1DBA-4536-8145-B43EE65C747D}"/>
          </ac:cxnSpMkLst>
        </pc:cxnChg>
        <pc:cxnChg chg="add">
          <ac:chgData name="J MEAD (Waun Wen Primary School)" userId="011f009c-fb2a-4882-b06f-d3644039214d" providerId="ADAL" clId="{65053445-4F25-422C-AF1D-A39A5E8B195B}" dt="2024-09-15T11:24:52.491" v="19" actId="26606"/>
          <ac:cxnSpMkLst>
            <pc:docMk/>
            <pc:sldMk cId="814101911" sldId="262"/>
            <ac:cxnSpMk id="21" creationId="{C13C145E-93D4-481E-92DC-736D9EBA37FC}"/>
          </ac:cxnSpMkLst>
        </pc:cxnChg>
      </pc:sldChg>
      <pc:sldChg chg="modSp">
        <pc:chgData name="J MEAD (Waun Wen Primary School)" userId="011f009c-fb2a-4882-b06f-d3644039214d" providerId="ADAL" clId="{65053445-4F25-422C-AF1D-A39A5E8B195B}" dt="2024-09-15T11:24:47.302" v="12"/>
        <pc:sldMkLst>
          <pc:docMk/>
          <pc:sldMk cId="538061945" sldId="267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538061945" sldId="267"/>
            <ac:spMk id="2" creationId="{74080833-6B30-404E-B0FA-39D7DC4B1616}"/>
          </ac:spMkLst>
        </pc:spChg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538061945" sldId="267"/>
            <ac:spMk id="4" creationId="{D49C5163-C20C-4544-B7B1-4C17B8DBE161}"/>
          </ac:spMkLst>
        </pc:spChg>
      </pc:sldChg>
      <pc:sldChg chg="addSp delSp modSp mod modClrScheme chgLayout">
        <pc:chgData name="J MEAD (Waun Wen Primary School)" userId="011f009c-fb2a-4882-b06f-d3644039214d" providerId="ADAL" clId="{65053445-4F25-422C-AF1D-A39A5E8B195B}" dt="2024-09-15T11:25:28.914" v="31" actId="255"/>
        <pc:sldMkLst>
          <pc:docMk/>
          <pc:sldMk cId="2348246516" sldId="268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2348246516" sldId="268"/>
            <ac:spMk id="2" creationId="{4C8041D0-71D5-2D6D-6D93-B3E072F34E06}"/>
          </ac:spMkLst>
        </pc:spChg>
        <pc:spChg chg="mod">
          <ac:chgData name="J MEAD (Waun Wen Primary School)" userId="011f009c-fb2a-4882-b06f-d3644039214d" providerId="ADAL" clId="{65053445-4F25-422C-AF1D-A39A5E8B195B}" dt="2024-09-15T11:25:28.914" v="31" actId="255"/>
          <ac:spMkLst>
            <pc:docMk/>
            <pc:sldMk cId="2348246516" sldId="268"/>
            <ac:spMk id="3" creationId="{E3E199A6-638E-1E26-F65F-2BD313A50B3C}"/>
          </ac:spMkLst>
        </pc:spChg>
        <pc:spChg chg="add del mod">
          <ac:chgData name="J MEAD (Waun Wen Primary School)" userId="011f009c-fb2a-4882-b06f-d3644039214d" providerId="ADAL" clId="{65053445-4F25-422C-AF1D-A39A5E8B195B}" dt="2024-09-15T11:24:38.066" v="10" actId="26606"/>
          <ac:spMkLst>
            <pc:docMk/>
            <pc:sldMk cId="2348246516" sldId="268"/>
            <ac:spMk id="5" creationId="{D3292889-4B17-1561-78DE-EB49F816A3EA}"/>
          </ac:spMkLst>
        </pc:spChg>
        <pc:spChg chg="add del mod">
          <ac:chgData name="J MEAD (Waun Wen Primary School)" userId="011f009c-fb2a-4882-b06f-d3644039214d" providerId="ADAL" clId="{65053445-4F25-422C-AF1D-A39A5E8B195B}" dt="2024-09-15T11:24:32.137" v="3" actId="26606"/>
          <ac:spMkLst>
            <pc:docMk/>
            <pc:sldMk cId="2348246516" sldId="268"/>
            <ac:spMk id="8" creationId="{36B3CC80-CFC2-5211-AAC7-4B2453D4D165}"/>
          </ac:spMkLst>
        </pc:spChg>
        <pc:spChg chg="add del mod">
          <ac:chgData name="J MEAD (Waun Wen Primary School)" userId="011f009c-fb2a-4882-b06f-d3644039214d" providerId="ADAL" clId="{65053445-4F25-422C-AF1D-A39A5E8B195B}" dt="2024-09-15T11:24:33.435" v="5" actId="26606"/>
          <ac:spMkLst>
            <pc:docMk/>
            <pc:sldMk cId="2348246516" sldId="268"/>
            <ac:spMk id="10" creationId="{B16F5AC1-9B87-4AB6-581E-EB3C1E122401}"/>
          </ac:spMkLst>
        </pc:spChg>
      </pc:sldChg>
      <pc:sldChg chg="modSp mod">
        <pc:chgData name="J MEAD (Waun Wen Primary School)" userId="011f009c-fb2a-4882-b06f-d3644039214d" providerId="ADAL" clId="{65053445-4F25-422C-AF1D-A39A5E8B195B}" dt="2024-09-15T11:25:48.926" v="34" actId="20577"/>
        <pc:sldMkLst>
          <pc:docMk/>
          <pc:sldMk cId="3767700385" sldId="269"/>
        </pc:sldMkLst>
        <pc:spChg chg="mod">
          <ac:chgData name="J MEAD (Waun Wen Primary School)" userId="011f009c-fb2a-4882-b06f-d3644039214d" providerId="ADAL" clId="{65053445-4F25-422C-AF1D-A39A5E8B195B}" dt="2024-09-15T11:25:48.926" v="34" actId="20577"/>
          <ac:spMkLst>
            <pc:docMk/>
            <pc:sldMk cId="3767700385" sldId="269"/>
            <ac:spMk id="3" creationId="{C97EC8EF-719E-23EC-D12E-72EA48C153D5}"/>
          </ac:spMkLst>
        </pc:spChg>
      </pc:sldChg>
      <pc:sldChg chg="modSp mod">
        <pc:chgData name="J MEAD (Waun Wen Primary School)" userId="011f009c-fb2a-4882-b06f-d3644039214d" providerId="ADAL" clId="{65053445-4F25-422C-AF1D-A39A5E8B195B}" dt="2024-09-15T11:26:38.278" v="111" actId="255"/>
        <pc:sldMkLst>
          <pc:docMk/>
          <pc:sldMk cId="1487222993" sldId="270"/>
        </pc:sldMkLst>
        <pc:spChg chg="mod">
          <ac:chgData name="J MEAD (Waun Wen Primary School)" userId="011f009c-fb2a-4882-b06f-d3644039214d" providerId="ADAL" clId="{65053445-4F25-422C-AF1D-A39A5E8B195B}" dt="2024-09-15T11:26:38.278" v="111" actId="255"/>
          <ac:spMkLst>
            <pc:docMk/>
            <pc:sldMk cId="1487222993" sldId="270"/>
            <ac:spMk id="3" creationId="{38EA4BA8-0BFD-472E-61EC-0370222C7870}"/>
          </ac:spMkLst>
        </pc:spChg>
        <pc:picChg chg="mod">
          <ac:chgData name="J MEAD (Waun Wen Primary School)" userId="011f009c-fb2a-4882-b06f-d3644039214d" providerId="ADAL" clId="{65053445-4F25-422C-AF1D-A39A5E8B195B}" dt="2024-09-15T11:26:11.980" v="40" actId="1076"/>
          <ac:picMkLst>
            <pc:docMk/>
            <pc:sldMk cId="1487222993" sldId="270"/>
            <ac:picMk id="5" creationId="{3FF27FDE-F19F-2D9F-D3B8-C320FDF0041E}"/>
          </ac:picMkLst>
        </pc:picChg>
      </pc:sldChg>
      <pc:sldChg chg="modSp mod">
        <pc:chgData name="J MEAD (Waun Wen Primary School)" userId="011f009c-fb2a-4882-b06f-d3644039214d" providerId="ADAL" clId="{65053445-4F25-422C-AF1D-A39A5E8B195B}" dt="2024-09-15T11:31:33.476" v="196" actId="1076"/>
        <pc:sldMkLst>
          <pc:docMk/>
          <pc:sldMk cId="3001438419" sldId="271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3001438419" sldId="271"/>
            <ac:spMk id="2" creationId="{8A9DB014-2CA9-DA07-4618-623324F45760}"/>
          </ac:spMkLst>
        </pc:spChg>
        <pc:spChg chg="mod">
          <ac:chgData name="J MEAD (Waun Wen Primary School)" userId="011f009c-fb2a-4882-b06f-d3644039214d" providerId="ADAL" clId="{65053445-4F25-422C-AF1D-A39A5E8B195B}" dt="2024-09-15T11:27:32.872" v="147" actId="20577"/>
          <ac:spMkLst>
            <pc:docMk/>
            <pc:sldMk cId="3001438419" sldId="271"/>
            <ac:spMk id="3" creationId="{874FEC47-0C6C-392F-8675-853F29805BB4}"/>
          </ac:spMkLst>
        </pc:spChg>
        <pc:spChg chg="mod">
          <ac:chgData name="J MEAD (Waun Wen Primary School)" userId="011f009c-fb2a-4882-b06f-d3644039214d" providerId="ADAL" clId="{65053445-4F25-422C-AF1D-A39A5E8B195B}" dt="2024-09-15T11:27:15.127" v="137" actId="27636"/>
          <ac:spMkLst>
            <pc:docMk/>
            <pc:sldMk cId="3001438419" sldId="271"/>
            <ac:spMk id="6" creationId="{00000000-0000-0000-0000-000000000000}"/>
          </ac:spMkLst>
        </pc:spChg>
        <pc:picChg chg="mod">
          <ac:chgData name="J MEAD (Waun Wen Primary School)" userId="011f009c-fb2a-4882-b06f-d3644039214d" providerId="ADAL" clId="{65053445-4F25-422C-AF1D-A39A5E8B195B}" dt="2024-09-15T11:31:33.476" v="196" actId="1076"/>
          <ac:picMkLst>
            <pc:docMk/>
            <pc:sldMk cId="3001438419" sldId="271"/>
            <ac:picMk id="4" creationId="{00000000-0000-0000-0000-000000000000}"/>
          </ac:picMkLst>
        </pc:picChg>
      </pc:sldChg>
      <pc:sldChg chg="modSp">
        <pc:chgData name="J MEAD (Waun Wen Primary School)" userId="011f009c-fb2a-4882-b06f-d3644039214d" providerId="ADAL" clId="{65053445-4F25-422C-AF1D-A39A5E8B195B}" dt="2024-09-15T11:24:47.302" v="12"/>
        <pc:sldMkLst>
          <pc:docMk/>
          <pc:sldMk cId="1288730198" sldId="272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1288730198" sldId="272"/>
            <ac:spMk id="2" creationId="{27FA7753-CF17-BAD1-6FA0-025E9A8D595F}"/>
          </ac:spMkLst>
        </pc:spChg>
      </pc:sldChg>
      <pc:sldChg chg="addSp delSp modSp mod ord setBg">
        <pc:chgData name="J MEAD (Waun Wen Primary School)" userId="011f009c-fb2a-4882-b06f-d3644039214d" providerId="ADAL" clId="{65053445-4F25-422C-AF1D-A39A5E8B195B}" dt="2024-09-15T11:30:35.544" v="193" actId="27614"/>
        <pc:sldMkLst>
          <pc:docMk/>
          <pc:sldMk cId="55952864" sldId="273"/>
        </pc:sldMkLst>
        <pc:spChg chg="mod">
          <ac:chgData name="J MEAD (Waun Wen Primary School)" userId="011f009c-fb2a-4882-b06f-d3644039214d" providerId="ADAL" clId="{65053445-4F25-422C-AF1D-A39A5E8B195B}" dt="2024-09-15T11:30:32.094" v="192" actId="26606"/>
          <ac:spMkLst>
            <pc:docMk/>
            <pc:sldMk cId="55952864" sldId="273"/>
            <ac:spMk id="2" creationId="{36C4367C-8E8C-507D-2B50-C168024311B9}"/>
          </ac:spMkLst>
        </pc:spChg>
        <pc:spChg chg="mod ord">
          <ac:chgData name="J MEAD (Waun Wen Primary School)" userId="011f009c-fb2a-4882-b06f-d3644039214d" providerId="ADAL" clId="{65053445-4F25-422C-AF1D-A39A5E8B195B}" dt="2024-09-15T11:30:32.094" v="192" actId="26606"/>
          <ac:spMkLst>
            <pc:docMk/>
            <pc:sldMk cId="55952864" sldId="273"/>
            <ac:spMk id="3" creationId="{C91AD441-8DFA-7FBE-2E79-97831B4D84F1}"/>
          </ac:spMkLst>
        </pc:spChg>
        <pc:spChg chg="add del">
          <ac:chgData name="J MEAD (Waun Wen Primary School)" userId="011f009c-fb2a-4882-b06f-d3644039214d" providerId="ADAL" clId="{65053445-4F25-422C-AF1D-A39A5E8B195B}" dt="2024-09-15T11:30:25.052" v="185" actId="26606"/>
          <ac:spMkLst>
            <pc:docMk/>
            <pc:sldMk cId="55952864" sldId="273"/>
            <ac:spMk id="10" creationId="{0CABCAE3-64FC-4149-819F-2C1812824154}"/>
          </ac:spMkLst>
        </pc:spChg>
        <pc:spChg chg="add del">
          <ac:chgData name="J MEAD (Waun Wen Primary School)" userId="011f009c-fb2a-4882-b06f-d3644039214d" providerId="ADAL" clId="{65053445-4F25-422C-AF1D-A39A5E8B195B}" dt="2024-09-15T11:30:25.052" v="185" actId="26606"/>
          <ac:spMkLst>
            <pc:docMk/>
            <pc:sldMk cId="55952864" sldId="273"/>
            <ac:spMk id="18" creationId="{35C3D674-3D59-4E93-80CA-0C0A9095E816}"/>
          </ac:spMkLst>
        </pc:spChg>
        <pc:spChg chg="add del">
          <ac:chgData name="J MEAD (Waun Wen Primary School)" userId="011f009c-fb2a-4882-b06f-d3644039214d" providerId="ADAL" clId="{65053445-4F25-422C-AF1D-A39A5E8B195B}" dt="2024-09-15T11:30:25.052" v="185" actId="26606"/>
          <ac:spMkLst>
            <pc:docMk/>
            <pc:sldMk cId="55952864" sldId="273"/>
            <ac:spMk id="22" creationId="{EF2A81E1-BCBE-426B-8C09-33274E69409D}"/>
          </ac:spMkLst>
        </pc:spChg>
        <pc:spChg chg="add del">
          <ac:chgData name="J MEAD (Waun Wen Primary School)" userId="011f009c-fb2a-4882-b06f-d3644039214d" providerId="ADAL" clId="{65053445-4F25-422C-AF1D-A39A5E8B195B}" dt="2024-09-15T11:30:29.064" v="187" actId="26606"/>
          <ac:spMkLst>
            <pc:docMk/>
            <pc:sldMk cId="55952864" sldId="273"/>
            <ac:spMk id="28" creationId="{1CE580D1-F917-4567-AFB4-99AA9B52ADF0}"/>
          </ac:spMkLst>
        </pc:spChg>
        <pc:spChg chg="add del">
          <ac:chgData name="J MEAD (Waun Wen Primary School)" userId="011f009c-fb2a-4882-b06f-d3644039214d" providerId="ADAL" clId="{65053445-4F25-422C-AF1D-A39A5E8B195B}" dt="2024-09-15T11:30:30.261" v="189" actId="26606"/>
          <ac:spMkLst>
            <pc:docMk/>
            <pc:sldMk cId="55952864" sldId="273"/>
            <ac:spMk id="35" creationId="{0CABCAE3-64FC-4149-819F-2C1812824154}"/>
          </ac:spMkLst>
        </pc:spChg>
        <pc:spChg chg="add del">
          <ac:chgData name="J MEAD (Waun Wen Primary School)" userId="011f009c-fb2a-4882-b06f-d3644039214d" providerId="ADAL" clId="{65053445-4F25-422C-AF1D-A39A5E8B195B}" dt="2024-09-15T11:30:30.261" v="189" actId="26606"/>
          <ac:spMkLst>
            <pc:docMk/>
            <pc:sldMk cId="55952864" sldId="273"/>
            <ac:spMk id="39" creationId="{C630F413-44CE-4746-9821-9E0107978E7A}"/>
          </ac:spMkLst>
        </pc:spChg>
        <pc:spChg chg="add del">
          <ac:chgData name="J MEAD (Waun Wen Primary School)" userId="011f009c-fb2a-4882-b06f-d3644039214d" providerId="ADAL" clId="{65053445-4F25-422C-AF1D-A39A5E8B195B}" dt="2024-09-15T11:30:30.261" v="189" actId="26606"/>
          <ac:spMkLst>
            <pc:docMk/>
            <pc:sldMk cId="55952864" sldId="273"/>
            <ac:spMk id="40" creationId="{22D671B1-B099-4F9C-B9CC-9D22B4DAF8A8}"/>
          </ac:spMkLst>
        </pc:spChg>
        <pc:spChg chg="add del">
          <ac:chgData name="J MEAD (Waun Wen Primary School)" userId="011f009c-fb2a-4882-b06f-d3644039214d" providerId="ADAL" clId="{65053445-4F25-422C-AF1D-A39A5E8B195B}" dt="2024-09-15T11:30:30.261" v="189" actId="26606"/>
          <ac:spMkLst>
            <pc:docMk/>
            <pc:sldMk cId="55952864" sldId="273"/>
            <ac:spMk id="42" creationId="{898488B7-DBD3-40E7-B54B-4DA6C5693EF3}"/>
          </ac:spMkLst>
        </pc:spChg>
        <pc:spChg chg="add del">
          <ac:chgData name="J MEAD (Waun Wen Primary School)" userId="011f009c-fb2a-4882-b06f-d3644039214d" providerId="ADAL" clId="{65053445-4F25-422C-AF1D-A39A5E8B195B}" dt="2024-09-15T11:30:32.059" v="191" actId="26606"/>
          <ac:spMkLst>
            <pc:docMk/>
            <pc:sldMk cId="55952864" sldId="273"/>
            <ac:spMk id="44" creationId="{0CABCAE3-64FC-4149-819F-2C1812824154}"/>
          </ac:spMkLst>
        </pc:spChg>
        <pc:spChg chg="add del">
          <ac:chgData name="J MEAD (Waun Wen Primary School)" userId="011f009c-fb2a-4882-b06f-d3644039214d" providerId="ADAL" clId="{65053445-4F25-422C-AF1D-A39A5E8B195B}" dt="2024-09-15T11:30:32.059" v="191" actId="26606"/>
          <ac:spMkLst>
            <pc:docMk/>
            <pc:sldMk cId="55952864" sldId="273"/>
            <ac:spMk id="48" creationId="{1C2A4B30-77D7-4FFB-8B53-A88BD68CABD2}"/>
          </ac:spMkLst>
        </pc:spChg>
        <pc:spChg chg="add del">
          <ac:chgData name="J MEAD (Waun Wen Primary School)" userId="011f009c-fb2a-4882-b06f-d3644039214d" providerId="ADAL" clId="{65053445-4F25-422C-AF1D-A39A5E8B195B}" dt="2024-09-15T11:30:32.059" v="191" actId="26606"/>
          <ac:spMkLst>
            <pc:docMk/>
            <pc:sldMk cId="55952864" sldId="273"/>
            <ac:spMk id="50" creationId="{01E4D783-AD45-49E7-B6C7-BBACB8290688}"/>
          </ac:spMkLst>
        </pc:spChg>
        <pc:spChg chg="add">
          <ac:chgData name="J MEAD (Waun Wen Primary School)" userId="011f009c-fb2a-4882-b06f-d3644039214d" providerId="ADAL" clId="{65053445-4F25-422C-AF1D-A39A5E8B195B}" dt="2024-09-15T11:30:32.094" v="192" actId="26606"/>
          <ac:spMkLst>
            <pc:docMk/>
            <pc:sldMk cId="55952864" sldId="273"/>
            <ac:spMk id="52" creationId="{1CE580D1-F917-4567-AFB4-99AA9B52ADF0}"/>
          </ac:spMkLst>
        </pc:spChg>
        <pc:grpChg chg="add del">
          <ac:chgData name="J MEAD (Waun Wen Primary School)" userId="011f009c-fb2a-4882-b06f-d3644039214d" providerId="ADAL" clId="{65053445-4F25-422C-AF1D-A39A5E8B195B}" dt="2024-09-15T11:30:29.064" v="187" actId="26606"/>
          <ac:grpSpMkLst>
            <pc:docMk/>
            <pc:sldMk cId="55952864" sldId="273"/>
            <ac:grpSpMk id="32" creationId="{FEB7DF70-0A31-4A61-9C8B-3333776A15B8}"/>
          </ac:grpSpMkLst>
        </pc:grpChg>
        <pc:grpChg chg="add">
          <ac:chgData name="J MEAD (Waun Wen Primary School)" userId="011f009c-fb2a-4882-b06f-d3644039214d" providerId="ADAL" clId="{65053445-4F25-422C-AF1D-A39A5E8B195B}" dt="2024-09-15T11:30:32.094" v="192" actId="26606"/>
          <ac:grpSpMkLst>
            <pc:docMk/>
            <pc:sldMk cId="55952864" sldId="273"/>
            <ac:grpSpMk id="56" creationId="{FEB7DF70-0A31-4A61-9C8B-3333776A15B8}"/>
          </ac:grpSpMkLst>
        </pc:grpChg>
        <pc:picChg chg="mod">
          <ac:chgData name="J MEAD (Waun Wen Primary School)" userId="011f009c-fb2a-4882-b06f-d3644039214d" providerId="ADAL" clId="{65053445-4F25-422C-AF1D-A39A5E8B195B}" dt="2024-09-15T11:30:35.544" v="193" actId="27614"/>
          <ac:picMkLst>
            <pc:docMk/>
            <pc:sldMk cId="55952864" sldId="273"/>
            <ac:picMk id="5" creationId="{927B9762-EEA2-4FEA-AADE-3AF2A99C007C}"/>
          </ac:picMkLst>
        </pc:picChg>
        <pc:picChg chg="add del">
          <ac:chgData name="J MEAD (Waun Wen Primary School)" userId="011f009c-fb2a-4882-b06f-d3644039214d" providerId="ADAL" clId="{65053445-4F25-422C-AF1D-A39A5E8B195B}" dt="2024-09-15T11:30:25.052" v="185" actId="26606"/>
          <ac:picMkLst>
            <pc:docMk/>
            <pc:sldMk cId="55952864" sldId="273"/>
            <ac:picMk id="12" creationId="{012FDCFE-9AD2-4D8A-8CBF-B3AA37EBF6DD}"/>
          </ac:picMkLst>
        </pc:picChg>
        <pc:picChg chg="add del">
          <ac:chgData name="J MEAD (Waun Wen Primary School)" userId="011f009c-fb2a-4882-b06f-d3644039214d" providerId="ADAL" clId="{65053445-4F25-422C-AF1D-A39A5E8B195B}" dt="2024-09-15T11:30:25.052" v="185" actId="26606"/>
          <ac:picMkLst>
            <pc:docMk/>
            <pc:sldMk cId="55952864" sldId="273"/>
            <ac:picMk id="24" creationId="{39D1DDD4-5BB3-45BA-B9B3-06B62299AD79}"/>
          </ac:picMkLst>
        </pc:picChg>
        <pc:picChg chg="add del">
          <ac:chgData name="J MEAD (Waun Wen Primary School)" userId="011f009c-fb2a-4882-b06f-d3644039214d" providerId="ADAL" clId="{65053445-4F25-422C-AF1D-A39A5E8B195B}" dt="2024-09-15T11:30:29.064" v="187" actId="26606"/>
          <ac:picMkLst>
            <pc:docMk/>
            <pc:sldMk cId="55952864" sldId="273"/>
            <ac:picMk id="29" creationId="{1F5620B8-A2D8-4568-B566-F0453A0D9167}"/>
          </ac:picMkLst>
        </pc:picChg>
        <pc:picChg chg="add del">
          <ac:chgData name="J MEAD (Waun Wen Primary School)" userId="011f009c-fb2a-4882-b06f-d3644039214d" providerId="ADAL" clId="{65053445-4F25-422C-AF1D-A39A5E8B195B}" dt="2024-09-15T11:30:30.261" v="189" actId="26606"/>
          <ac:picMkLst>
            <pc:docMk/>
            <pc:sldMk cId="55952864" sldId="273"/>
            <ac:picMk id="36" creationId="{012FDCFE-9AD2-4D8A-8CBF-B3AA37EBF6DD}"/>
          </ac:picMkLst>
        </pc:picChg>
        <pc:picChg chg="add del">
          <ac:chgData name="J MEAD (Waun Wen Primary School)" userId="011f009c-fb2a-4882-b06f-d3644039214d" providerId="ADAL" clId="{65053445-4F25-422C-AF1D-A39A5E8B195B}" dt="2024-09-15T11:30:32.059" v="191" actId="26606"/>
          <ac:picMkLst>
            <pc:docMk/>
            <pc:sldMk cId="55952864" sldId="273"/>
            <ac:picMk id="45" creationId="{012FDCFE-9AD2-4D8A-8CBF-B3AA37EBF6DD}"/>
          </ac:picMkLst>
        </pc:picChg>
        <pc:picChg chg="add">
          <ac:chgData name="J MEAD (Waun Wen Primary School)" userId="011f009c-fb2a-4882-b06f-d3644039214d" providerId="ADAL" clId="{65053445-4F25-422C-AF1D-A39A5E8B195B}" dt="2024-09-15T11:30:32.094" v="192" actId="26606"/>
          <ac:picMkLst>
            <pc:docMk/>
            <pc:sldMk cId="55952864" sldId="273"/>
            <ac:picMk id="53" creationId="{1F5620B8-A2D8-4568-B566-F0453A0D9167}"/>
          </ac:picMkLst>
        </pc:picChg>
        <pc:cxnChg chg="add del">
          <ac:chgData name="J MEAD (Waun Wen Primary School)" userId="011f009c-fb2a-4882-b06f-d3644039214d" providerId="ADAL" clId="{65053445-4F25-422C-AF1D-A39A5E8B195B}" dt="2024-09-15T11:30:25.052" v="185" actId="26606"/>
          <ac:cxnSpMkLst>
            <pc:docMk/>
            <pc:sldMk cId="55952864" sldId="273"/>
            <ac:cxnSpMk id="14" creationId="{FBD463FC-4CA8-4FF4-85A3-AF9F4B98D210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25.052" v="185" actId="26606"/>
          <ac:cxnSpMkLst>
            <pc:docMk/>
            <pc:sldMk cId="55952864" sldId="273"/>
            <ac:cxnSpMk id="16" creationId="{A56012FD-74A8-4C91-B318-435CF2B71927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25.052" v="185" actId="26606"/>
          <ac:cxnSpMkLst>
            <pc:docMk/>
            <pc:sldMk cId="55952864" sldId="273"/>
            <ac:cxnSpMk id="20" creationId="{C884B8F8-FDC9-498B-9960-5D7260AFCB03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25.052" v="185" actId="26606"/>
          <ac:cxnSpMkLst>
            <pc:docMk/>
            <pc:sldMk cId="55952864" sldId="273"/>
            <ac:cxnSpMk id="26" creationId="{A24DAE64-2302-42EA-8239-F2F0775CA5AD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29.064" v="187" actId="26606"/>
          <ac:cxnSpMkLst>
            <pc:docMk/>
            <pc:sldMk cId="55952864" sldId="273"/>
            <ac:cxnSpMk id="30" creationId="{1C7D2BA4-4B7A-4596-8BCC-5CF715423894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29.064" v="187" actId="26606"/>
          <ac:cxnSpMkLst>
            <pc:docMk/>
            <pc:sldMk cId="55952864" sldId="273"/>
            <ac:cxnSpMk id="31" creationId="{C9D4B225-18E9-4C5B-94D8-2ABE6D161E4A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0.261" v="189" actId="26606"/>
          <ac:cxnSpMkLst>
            <pc:docMk/>
            <pc:sldMk cId="55952864" sldId="273"/>
            <ac:cxnSpMk id="37" creationId="{FBD463FC-4CA8-4FF4-85A3-AF9F4B98D210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0.261" v="189" actId="26606"/>
          <ac:cxnSpMkLst>
            <pc:docMk/>
            <pc:sldMk cId="55952864" sldId="273"/>
            <ac:cxnSpMk id="38" creationId="{A56012FD-74A8-4C91-B318-435CF2B71927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0.261" v="189" actId="26606"/>
          <ac:cxnSpMkLst>
            <pc:docMk/>
            <pc:sldMk cId="55952864" sldId="273"/>
            <ac:cxnSpMk id="41" creationId="{7552FBEF-FA69-427B-8245-0A518E0513D5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2.059" v="191" actId="26606"/>
          <ac:cxnSpMkLst>
            <pc:docMk/>
            <pc:sldMk cId="55952864" sldId="273"/>
            <ac:cxnSpMk id="46" creationId="{FBD463FC-4CA8-4FF4-85A3-AF9F4B98D210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2.059" v="191" actId="26606"/>
          <ac:cxnSpMkLst>
            <pc:docMk/>
            <pc:sldMk cId="55952864" sldId="273"/>
            <ac:cxnSpMk id="47" creationId="{A56012FD-74A8-4C91-B318-435CF2B71927}"/>
          </ac:cxnSpMkLst>
        </pc:cxnChg>
        <pc:cxnChg chg="add del">
          <ac:chgData name="J MEAD (Waun Wen Primary School)" userId="011f009c-fb2a-4882-b06f-d3644039214d" providerId="ADAL" clId="{65053445-4F25-422C-AF1D-A39A5E8B195B}" dt="2024-09-15T11:30:32.059" v="191" actId="26606"/>
          <ac:cxnSpMkLst>
            <pc:docMk/>
            <pc:sldMk cId="55952864" sldId="273"/>
            <ac:cxnSpMk id="49" creationId="{373AAE2E-5D6B-4952-A4BB-546C49F8DE4B}"/>
          </ac:cxnSpMkLst>
        </pc:cxnChg>
        <pc:cxnChg chg="add">
          <ac:chgData name="J MEAD (Waun Wen Primary School)" userId="011f009c-fb2a-4882-b06f-d3644039214d" providerId="ADAL" clId="{65053445-4F25-422C-AF1D-A39A5E8B195B}" dt="2024-09-15T11:30:32.094" v="192" actId="26606"/>
          <ac:cxnSpMkLst>
            <pc:docMk/>
            <pc:sldMk cId="55952864" sldId="273"/>
            <ac:cxnSpMk id="54" creationId="{1C7D2BA4-4B7A-4596-8BCC-5CF715423894}"/>
          </ac:cxnSpMkLst>
        </pc:cxnChg>
        <pc:cxnChg chg="add">
          <ac:chgData name="J MEAD (Waun Wen Primary School)" userId="011f009c-fb2a-4882-b06f-d3644039214d" providerId="ADAL" clId="{65053445-4F25-422C-AF1D-A39A5E8B195B}" dt="2024-09-15T11:30:32.094" v="192" actId="26606"/>
          <ac:cxnSpMkLst>
            <pc:docMk/>
            <pc:sldMk cId="55952864" sldId="273"/>
            <ac:cxnSpMk id="55" creationId="{C9D4B225-18E9-4C5B-94D8-2ABE6D161E4A}"/>
          </ac:cxnSpMkLst>
        </pc:cxnChg>
      </pc:sldChg>
      <pc:sldChg chg="modSp mod ord">
        <pc:chgData name="J MEAD (Waun Wen Primary School)" userId="011f009c-fb2a-4882-b06f-d3644039214d" providerId="ADAL" clId="{65053445-4F25-422C-AF1D-A39A5E8B195B}" dt="2024-09-15T11:31:49.607" v="197" actId="1076"/>
        <pc:sldMkLst>
          <pc:docMk/>
          <pc:sldMk cId="2347361970" sldId="275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2347361970" sldId="275"/>
            <ac:spMk id="2" creationId="{EDC38809-3EE0-022F-0868-ADA0725D3364}"/>
          </ac:spMkLst>
        </pc:spChg>
        <pc:spChg chg="mod">
          <ac:chgData name="J MEAD (Waun Wen Primary School)" userId="011f009c-fb2a-4882-b06f-d3644039214d" providerId="ADAL" clId="{65053445-4F25-422C-AF1D-A39A5E8B195B}" dt="2024-09-15T11:31:49.607" v="197" actId="1076"/>
          <ac:spMkLst>
            <pc:docMk/>
            <pc:sldMk cId="2347361970" sldId="275"/>
            <ac:spMk id="3" creationId="{08372EAE-F957-2C64-2709-FA528C54F7BD}"/>
          </ac:spMkLst>
        </pc:spChg>
      </pc:sldChg>
      <pc:sldChg chg="modSp mod">
        <pc:chgData name="J MEAD (Waun Wen Primary School)" userId="011f009c-fb2a-4882-b06f-d3644039214d" providerId="ADAL" clId="{65053445-4F25-422C-AF1D-A39A5E8B195B}" dt="2024-09-15T11:29:27.204" v="183" actId="1076"/>
        <pc:sldMkLst>
          <pc:docMk/>
          <pc:sldMk cId="1090740493" sldId="276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1090740493" sldId="276"/>
            <ac:spMk id="2" creationId="{D61DF9AD-73C6-80E9-AEA4-9D251792168B}"/>
          </ac:spMkLst>
        </pc:spChg>
        <pc:spChg chg="mod">
          <ac:chgData name="J MEAD (Waun Wen Primary School)" userId="011f009c-fb2a-4882-b06f-d3644039214d" providerId="ADAL" clId="{65053445-4F25-422C-AF1D-A39A5E8B195B}" dt="2024-09-15T11:29:27.204" v="183" actId="1076"/>
          <ac:spMkLst>
            <pc:docMk/>
            <pc:sldMk cId="1090740493" sldId="276"/>
            <ac:spMk id="3" creationId="{E5354A01-8AB1-8463-31E9-B2AC44354307}"/>
          </ac:spMkLst>
        </pc:spChg>
      </pc:sldChg>
      <pc:sldChg chg="modSp">
        <pc:chgData name="J MEAD (Waun Wen Primary School)" userId="011f009c-fb2a-4882-b06f-d3644039214d" providerId="ADAL" clId="{65053445-4F25-422C-AF1D-A39A5E8B195B}" dt="2024-09-15T11:28:39.327" v="161" actId="1076"/>
        <pc:sldMkLst>
          <pc:docMk/>
          <pc:sldMk cId="422835181" sldId="277"/>
        </pc:sldMkLst>
        <pc:spChg chg="mod">
          <ac:chgData name="J MEAD (Waun Wen Primary School)" userId="011f009c-fb2a-4882-b06f-d3644039214d" providerId="ADAL" clId="{65053445-4F25-422C-AF1D-A39A5E8B195B}" dt="2024-09-15T11:24:47.302" v="12"/>
          <ac:spMkLst>
            <pc:docMk/>
            <pc:sldMk cId="422835181" sldId="277"/>
            <ac:spMk id="2" creationId="{1987A823-06AD-0D36-EE77-764BBB5939F6}"/>
          </ac:spMkLst>
        </pc:spChg>
        <pc:picChg chg="mod">
          <ac:chgData name="J MEAD (Waun Wen Primary School)" userId="011f009c-fb2a-4882-b06f-d3644039214d" providerId="ADAL" clId="{65053445-4F25-422C-AF1D-A39A5E8B195B}" dt="2024-09-15T11:28:39.327" v="161" actId="1076"/>
          <ac:picMkLst>
            <pc:docMk/>
            <pc:sldMk cId="422835181" sldId="277"/>
            <ac:picMk id="1026" creationId="{AA714686-AD18-EFA9-48AB-FE80FE05C910}"/>
          </ac:picMkLst>
        </pc:picChg>
      </pc:sldChg>
      <pc:sldChg chg="modSp mod">
        <pc:chgData name="J MEAD (Waun Wen Primary School)" userId="011f009c-fb2a-4882-b06f-d3644039214d" providerId="ADAL" clId="{65053445-4F25-422C-AF1D-A39A5E8B195B}" dt="2024-09-15T11:29:18.181" v="182" actId="20577"/>
        <pc:sldMkLst>
          <pc:docMk/>
          <pc:sldMk cId="1522108905" sldId="278"/>
        </pc:sldMkLst>
        <pc:spChg chg="mod">
          <ac:chgData name="J MEAD (Waun Wen Primary School)" userId="011f009c-fb2a-4882-b06f-d3644039214d" providerId="ADAL" clId="{65053445-4F25-422C-AF1D-A39A5E8B195B}" dt="2024-09-15T11:29:18.181" v="182" actId="20577"/>
          <ac:spMkLst>
            <pc:docMk/>
            <pc:sldMk cId="1522108905" sldId="278"/>
            <ac:spMk id="2" creationId="{00000000-0000-0000-0000-000000000000}"/>
          </ac:spMkLst>
        </pc:spChg>
        <pc:spChg chg="mod">
          <ac:chgData name="J MEAD (Waun Wen Primary School)" userId="011f009c-fb2a-4882-b06f-d3644039214d" providerId="ADAL" clId="{65053445-4F25-422C-AF1D-A39A5E8B195B}" dt="2024-09-15T11:29:12.800" v="181" actId="20577"/>
          <ac:spMkLst>
            <pc:docMk/>
            <pc:sldMk cId="1522108905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657B7C-3BD2-4B9E-BF6C-A69687F8B36A}" type="datetime1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AAF6FF-1232-4200-A41E-18F6CA31873A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2CD7C8-BAE2-45C9-AA49-505810733A47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4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353622-2821-4902-87C8-0E5FB1AFDC90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F696-8D9A-488A-A0FE-75D696F6CC0F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7E683F-4A3A-4F28-9E4C-32BBB32DB89B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7BED69-0CA2-4600-9CD5-D10AB7D243D4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1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D02C64-54DF-44A5-AB22-297D6AC826B9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298F99-A503-4DD5-BACC-0E31C9E5B1FA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8D648D-BF11-4574-B616-43477E60B0C8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0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9A8A54-2B35-451E-A3FD-D7B626F52E9F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59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0F4DF5-1B40-462E-9D6C-F6312C32E9AE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5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EE99B1C8-41EF-4747-B0FA-AA5D2677354A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3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341467-3123-4C80-A6B3-57B4C464257A}" type="datetime1">
              <a:rPr lang="en-GB" noProof="0" smtClean="0"/>
              <a:t>16/09/2024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DesignPageV2.aspx?prevorigin=shell&amp;origin=NeoPortalPage&amp;subpage=design&amp;id=Ug4_TzS3ZEGUCRtgHRR5k5wAHwEq-4JIsG_TZEA5IU1UREw4WkhLSDc3RFpHSzJLRFI5SFBCNEc2Si4u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Pages/ResponsePage.aspx?id=Ug4_TzS3ZEGUCRtgHRR5k20tG6dVliVEn4Vvs5UoO4hUNjhFMkhMRDI4NDZOTVdSM0pLQkdYTkRMWC4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 rtlCol="0">
            <a:normAutofit/>
          </a:bodyPr>
          <a:lstStyle/>
          <a:p>
            <a:pPr rtl="0"/>
            <a:r>
              <a:rPr lang="en-GB" sz="3300" b="1" dirty="0"/>
              <a:t>Welcome to</a:t>
            </a:r>
            <a:br>
              <a:rPr lang="en-GB" sz="3300" b="1" dirty="0"/>
            </a:br>
            <a:r>
              <a:rPr lang="en-GB" sz="3300" b="1" dirty="0"/>
              <a:t>Year 4 </a:t>
            </a:r>
            <a:br>
              <a:rPr lang="en-GB" sz="3300" b="1" dirty="0"/>
            </a:br>
            <a:r>
              <a:rPr lang="en-GB" sz="3300" b="1" dirty="0"/>
              <a:t>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aun Wen Primary School – Nash Clothing Limited">
            <a:extLst>
              <a:ext uri="{FF2B5EF4-FFF2-40B4-BE49-F238E27FC236}">
                <a16:creationId xmlns:a16="http://schemas.microsoft.com/office/drawing/2014/main" id="{72D427F8-7E9F-BDC9-5F2C-B9C0A0D3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479" y="1209175"/>
            <a:ext cx="3693150" cy="36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ragon mascot">
            <a:extLst>
              <a:ext uri="{FF2B5EF4-FFF2-40B4-BE49-F238E27FC236}">
                <a16:creationId xmlns:a16="http://schemas.microsoft.com/office/drawing/2014/main" id="{FD32A761-1F6A-EA5C-AFB6-2F4D4F05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017" y="481108"/>
            <a:ext cx="2891842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46051" y="3347423"/>
            <a:ext cx="3687168" cy="2074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F9AD-73C6-80E9-AEA4-9D251792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4A01-8AB1-8463-31E9-B2AC4435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2087879"/>
            <a:ext cx="11353800" cy="33147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Your child should have all items of clothing labelled.</a:t>
            </a:r>
          </a:p>
          <a:p>
            <a:endParaRPr lang="en-US" sz="2800" dirty="0"/>
          </a:p>
          <a:p>
            <a:r>
              <a:rPr lang="en-US" sz="2800" dirty="0"/>
              <a:t>School uniform </a:t>
            </a:r>
          </a:p>
          <a:p>
            <a:endParaRPr lang="en-US" sz="2800" dirty="0"/>
          </a:p>
          <a:p>
            <a:r>
              <a:rPr lang="en-US" sz="2800" dirty="0"/>
              <a:t>Important that your child wears suitable clothing – not flip flops/sliders </a:t>
            </a:r>
          </a:p>
          <a:p>
            <a:endParaRPr lang="en-US" sz="2800" dirty="0"/>
          </a:p>
          <a:p>
            <a:r>
              <a:rPr lang="en-US" sz="2800" dirty="0"/>
              <a:t>Bring a coat for a wet day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07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me passport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784166"/>
            <a:ext cx="10366965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hlinkClick r:id="rId2"/>
              </a:rPr>
              <a:t>https://forms.office.com/Pages/DesignPageV2.aspx?prevorigin=shell&amp;origin=NeoPortalPage&amp;subpage=design&amp;id=Ug4_TzS3ZEGUCRtgHRR5k5wAHwEq-4JIsG_TZEA5IU1UREw4WkhLSDc3RFpHSzJLRFI5SFBCNEc2Si4u</a:t>
            </a:r>
            <a:endParaRPr lang="en-GB" dirty="0"/>
          </a:p>
          <a:p>
            <a:pPr marL="0" indent="0">
              <a:buNone/>
            </a:pPr>
            <a:endParaRPr lang="en-GB" dirty="0">
              <a:effectLst/>
            </a:endParaRPr>
          </a:p>
          <a:p>
            <a:r>
              <a:rPr lang="en-GB" dirty="0">
                <a:effectLst/>
              </a:rPr>
              <a:t>useful information about your child</a:t>
            </a:r>
          </a:p>
          <a:p>
            <a:r>
              <a:rPr lang="en-US" dirty="0">
                <a:effectLst/>
              </a:rPr>
              <a:t>confidential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l" rtl="0"/>
            <a:r>
              <a:rPr lang="en-GB" sz="11700" b="1"/>
              <a:t>Thank </a:t>
            </a:r>
            <a:br>
              <a:rPr lang="en-GB" sz="11700" b="1"/>
            </a:br>
            <a:r>
              <a:rPr lang="en-GB" sz="1170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41D0-71D5-2D6D-6D93-B3E072F34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9A6-638E-1E26-F65F-2BD313A50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GB" sz="2800" dirty="0"/>
              <a:t>Miss Mead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Miss Burns</a:t>
            </a:r>
          </a:p>
        </p:txBody>
      </p:sp>
    </p:spTree>
    <p:extLst>
      <p:ext uri="{BB962C8B-B14F-4D97-AF65-F5344CB8AC3E}">
        <p14:creationId xmlns:p14="http://schemas.microsoft.com/office/powerpoint/2010/main" val="23482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8DDD-1CBB-08BF-63E3-8EEAD582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73" y="609600"/>
            <a:ext cx="9905998" cy="1905000"/>
          </a:xfrm>
        </p:spPr>
        <p:txBody>
          <a:bodyPr anchor="ctr">
            <a:normAutofit/>
          </a:bodyPr>
          <a:lstStyle/>
          <a:p>
            <a:r>
              <a:rPr lang="en-GB" dirty="0"/>
              <a:t>Weekly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C8EF-719E-23EC-D12E-72EA48C15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2204721"/>
            <a:ext cx="6695440" cy="43688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Monday </a:t>
            </a:r>
            <a:br>
              <a:rPr lang="en-US" sz="2400" dirty="0"/>
            </a:br>
            <a:r>
              <a:rPr lang="en-US" sz="2400" dirty="0"/>
              <a:t>Return reading books</a:t>
            </a:r>
            <a:br>
              <a:rPr lang="en-US" sz="2400" dirty="0"/>
            </a:br>
            <a:r>
              <a:rPr lang="en-US" sz="2400" dirty="0"/>
              <a:t>Fruit money £1 donation</a:t>
            </a:r>
            <a:br>
              <a:rPr lang="en-US" sz="2400" dirty="0"/>
            </a:br>
            <a:r>
              <a:rPr lang="en-US" sz="2400" dirty="0"/>
              <a:t>Guitars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Tuesday </a:t>
            </a:r>
            <a:br>
              <a:rPr lang="en-US" sz="2400" dirty="0"/>
            </a:br>
            <a:r>
              <a:rPr lang="en-US" sz="2400" dirty="0"/>
              <a:t>Pe - leggings/joggers and a </a:t>
            </a:r>
            <a:r>
              <a:rPr lang="en-US" sz="2400" dirty="0" err="1"/>
              <a:t>tshirt</a:t>
            </a:r>
            <a:r>
              <a:rPr lang="en-US" sz="2400" dirty="0"/>
              <a:t>/ trainers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Friday</a:t>
            </a:r>
            <a:br>
              <a:rPr lang="en-US" sz="2400" dirty="0"/>
            </a:br>
            <a:r>
              <a:rPr lang="en-US" sz="2400" dirty="0"/>
              <a:t>Reading books sent </a:t>
            </a:r>
            <a:r>
              <a:rPr lang="en-US" sz="2400" dirty="0" smtClean="0"/>
              <a:t>home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Park – Not on a set day (weather dependent)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4" name="Picture 3" descr="A crossword puzzle with a pencil&#10;&#10;Description automatically generated">
            <a:extLst>
              <a:ext uri="{FF2B5EF4-FFF2-40B4-BE49-F238E27FC236}">
                <a16:creationId xmlns:a16="http://schemas.microsoft.com/office/drawing/2014/main" id="{6EF1DC79-2DB9-3F48-BB59-F1C05201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30" y="2667000"/>
            <a:ext cx="3194564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81C7-27F4-7BF9-03A6-0E67BE3B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609600"/>
            <a:ext cx="10651171" cy="1905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Attendance and punctuality</a:t>
            </a:r>
            <a:br>
              <a:rPr lang="en-US" sz="2800" dirty="0"/>
            </a:br>
            <a:r>
              <a:rPr lang="en-US" sz="2800" dirty="0"/>
              <a:t>Article 28 – All children have a right to an education</a:t>
            </a:r>
            <a:br>
              <a:rPr lang="en-US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Content Placeholder 4" descr="A white rectangular table with black text&#10;&#10;Description automatically generated">
            <a:extLst>
              <a:ext uri="{FF2B5EF4-FFF2-40B4-BE49-F238E27FC236}">
                <a16:creationId xmlns:a16="http://schemas.microsoft.com/office/drawing/2014/main" id="{3FF27FDE-F19F-2D9F-D3B8-C320FDF004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15249" y="2245361"/>
            <a:ext cx="6211249" cy="278076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4BA8-0BFD-472E-61EC-0370222C7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5706428" cy="3124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School starts at 8.45am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All staff are in the yard from 8.35am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Punctuality is important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Lateness doesn’t just affect your child’s education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72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B014-2CA9-DA07-4618-623324F4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Class Dojo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EC47-0C6C-392F-8675-853F2980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2606" y="2351683"/>
            <a:ext cx="5782300" cy="344152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1200" dirty="0"/>
              <a:t>All information regarding the class will be posted on class dojo</a:t>
            </a:r>
            <a:br>
              <a:rPr lang="en-US" sz="11200" dirty="0"/>
            </a:br>
            <a:r>
              <a:rPr lang="en-US" sz="11200" dirty="0"/>
              <a:t/>
            </a:r>
            <a:br>
              <a:rPr lang="en-US" sz="11200" dirty="0"/>
            </a:br>
            <a:r>
              <a:rPr lang="en-US" sz="11200" dirty="0"/>
              <a:t>I will post regular photos of what we are learning about in class so you can chat to your children about their learning</a:t>
            </a:r>
            <a:br>
              <a:rPr lang="en-US" sz="11200" dirty="0"/>
            </a:br>
            <a:r>
              <a:rPr lang="en-US" sz="11200" dirty="0"/>
              <a:t/>
            </a:r>
            <a:br>
              <a:rPr lang="en-US" sz="11200" dirty="0"/>
            </a:br>
            <a:r>
              <a:rPr lang="en-US" sz="11200" dirty="0"/>
              <a:t>All School information will be posted on school stories</a:t>
            </a:r>
            <a:br>
              <a:rPr lang="en-US" sz="11200" dirty="0"/>
            </a:br>
            <a:r>
              <a:rPr lang="en-US" sz="11200" dirty="0"/>
              <a:t/>
            </a:r>
            <a:br>
              <a:rPr lang="en-US" sz="11200" dirty="0"/>
            </a:br>
            <a:r>
              <a:rPr lang="en-US" sz="11200" dirty="0"/>
              <a:t>If your child is to walk home, please let us know on class dojo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56" y="1864194"/>
            <a:ext cx="4215895" cy="42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4367C-8E8C-507D-2B50-C1680243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D441-8DFA-7FBE-2E79-97831B4D8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543573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Crucial to your child’s learning </a:t>
            </a:r>
          </a:p>
          <a:p>
            <a:r>
              <a:rPr lang="en-US"/>
              <a:t>8 minutes every day</a:t>
            </a:r>
          </a:p>
          <a:p>
            <a:r>
              <a:rPr lang="en-US"/>
              <a:t>Child should still be read to</a:t>
            </a:r>
          </a:p>
          <a:p>
            <a:r>
              <a:rPr lang="en-US"/>
              <a:t>Book to be brought in every Monday</a:t>
            </a:r>
          </a:p>
          <a:p>
            <a:r>
              <a:rPr lang="en-US"/>
              <a:t>Encourage any type of reading </a:t>
            </a:r>
          </a:p>
          <a:p>
            <a:r>
              <a:rPr lang="en-US"/>
              <a:t>Individual and guided reading in school</a:t>
            </a:r>
          </a:p>
          <a:p>
            <a:r>
              <a:rPr lang="en-US"/>
              <a:t>Library Visits</a:t>
            </a:r>
          </a:p>
          <a:p>
            <a:pPr marL="0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artoon of a caterpillar reading a book&#10;&#10;Description automatically generated">
            <a:extLst>
              <a:ext uri="{FF2B5EF4-FFF2-40B4-BE49-F238E27FC236}">
                <a16:creationId xmlns:a16="http://schemas.microsoft.com/office/drawing/2014/main" id="{927B9762-EEA2-4FEA-AADE-3AF2A99C0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77" r="6623" b="1"/>
          <a:stretch/>
        </p:blipFill>
        <p:spPr>
          <a:xfrm>
            <a:off x="7554139" y="2174242"/>
            <a:ext cx="3336989" cy="3124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8809-3EE0-022F-0868-ADA0725D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2EAE-F957-2C64-2709-FA528C54F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993899"/>
            <a:ext cx="8472488" cy="2870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TT Rockstars </a:t>
            </a:r>
            <a:br>
              <a:rPr lang="en-US" sz="3200" dirty="0"/>
            </a:br>
            <a:r>
              <a:rPr lang="en-US" sz="3200" dirty="0"/>
              <a:t>Reading Eggs  </a:t>
            </a:r>
            <a:br>
              <a:rPr lang="en-US" sz="3200" dirty="0"/>
            </a:br>
            <a:r>
              <a:rPr lang="en-US" sz="3200" dirty="0"/>
              <a:t>500 words </a:t>
            </a:r>
            <a:br>
              <a:rPr lang="en-US" sz="3200" dirty="0"/>
            </a:br>
            <a:r>
              <a:rPr lang="en-US" sz="3200" dirty="0"/>
              <a:t>Top Marks</a:t>
            </a:r>
            <a:br>
              <a:rPr lang="en-US" sz="3200" dirty="0"/>
            </a:br>
            <a:r>
              <a:rPr lang="en-US" sz="3200" dirty="0"/>
              <a:t>Sum dog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73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7753-CF17-BAD1-6FA0-025E9A8D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School 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0A13-7494-DD3E-DE0B-152BBA0A3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0400" y="1899920"/>
            <a:ext cx="6577012" cy="389128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hlinkClick r:id="rId2"/>
              </a:rPr>
              <a:t>https://forms.office.com/Pages/ResponsePage.aspx?id=Ug4_TzS3ZEGUCRtgHRR5k20tG6dVliVEn4Vvs5UoO4hUNjhFMkhMRDI4NDZOTVdSM0pLQkdYTkRMWC4u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Our Community Trip – Wednesday 25</a:t>
            </a:r>
            <a:r>
              <a:rPr lang="en-GB" sz="2000" baseline="30000" dirty="0"/>
              <a:t>th</a:t>
            </a:r>
            <a:r>
              <a:rPr lang="en-GB" sz="2000" dirty="0"/>
              <a:t> September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Pantomime –Tuesday 17</a:t>
            </a:r>
            <a:r>
              <a:rPr lang="en-GB" sz="2000" baseline="30000" dirty="0"/>
              <a:t>th</a:t>
            </a:r>
            <a:r>
              <a:rPr lang="en-GB" sz="2000" dirty="0"/>
              <a:t> December – 10am</a:t>
            </a:r>
          </a:p>
        </p:txBody>
      </p:sp>
      <p:pic>
        <p:nvPicPr>
          <p:cNvPr id="5" name="Picture 4" descr="A school bus with kids in the back&#10;&#10;Description automatically generated">
            <a:extLst>
              <a:ext uri="{FF2B5EF4-FFF2-40B4-BE49-F238E27FC236}">
                <a16:creationId xmlns:a16="http://schemas.microsoft.com/office/drawing/2014/main" id="{63B1F777-830E-C066-0053-AC74AF6B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179319"/>
            <a:ext cx="2961904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7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A823-06AD-0D36-EE77-764BBB59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Independence </a:t>
            </a:r>
          </a:p>
        </p:txBody>
      </p:sp>
      <p:pic>
        <p:nvPicPr>
          <p:cNvPr id="1026" name="Picture 2" descr="SNOT Display Poster (teacher made) - Twinkl">
            <a:extLst>
              <a:ext uri="{FF2B5EF4-FFF2-40B4-BE49-F238E27FC236}">
                <a16:creationId xmlns:a16="http://schemas.microsoft.com/office/drawing/2014/main" id="{AA714686-AD18-EFA9-48AB-FE80FE05C9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677" y="2185035"/>
            <a:ext cx="4975860" cy="24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4580</TotalTime>
  <Words>308</Words>
  <Application>Microsoft Office PowerPoint</Application>
  <PresentationFormat>Widescreen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Welcome to Year 4  2024</vt:lpstr>
      <vt:lpstr>Staff</vt:lpstr>
      <vt:lpstr>Weekly Timetable</vt:lpstr>
      <vt:lpstr>Attendance and punctuality Article 28 – All children have a right to an education  </vt:lpstr>
      <vt:lpstr>Class Dojo</vt:lpstr>
      <vt:lpstr>Reading</vt:lpstr>
      <vt:lpstr>Useful Links</vt:lpstr>
      <vt:lpstr>School Trips</vt:lpstr>
      <vt:lpstr>Independence </vt:lpstr>
      <vt:lpstr>Clothing</vt:lpstr>
      <vt:lpstr>All About me passport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  2023</dc:title>
  <dc:creator>johanna mead</dc:creator>
  <cp:lastModifiedBy>J MEAD (Waun Wen Primary School)</cp:lastModifiedBy>
  <cp:revision>8</cp:revision>
  <dcterms:created xsi:type="dcterms:W3CDTF">2023-09-07T17:54:55Z</dcterms:created>
  <dcterms:modified xsi:type="dcterms:W3CDTF">2024-09-19T13:14:15Z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